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sldIdLst>
    <p:sldId id="266" r:id="rId2"/>
    <p:sldId id="265" r:id="rId3"/>
    <p:sldId id="268" r:id="rId4"/>
    <p:sldId id="258" r:id="rId5"/>
    <p:sldId id="259" r:id="rId6"/>
    <p:sldId id="260" r:id="rId7"/>
    <p:sldId id="261" r:id="rId8"/>
    <p:sldId id="262" r:id="rId9"/>
    <p:sldId id="263" r:id="rId10"/>
    <p:sldId id="264" r:id="rId11"/>
    <p:sldId id="267" r:id="rId12"/>
  </p:sldIdLst>
  <p:sldSz cx="9144000" cy="6858000" type="screen4x3"/>
  <p:notesSz cx="6858000" cy="9144000"/>
  <p:defaultTextStyle>
    <a:defPPr>
      <a:defRPr lang="de-DE"/>
    </a:defPPr>
    <a:lvl1pPr algn="l" defTabSz="457200" rtl="0" fontAlgn="base">
      <a:spcBef>
        <a:spcPct val="0"/>
      </a:spcBef>
      <a:spcAft>
        <a:spcPct val="0"/>
      </a:spcAft>
      <a:defRPr sz="2400"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sz="2400"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sz="2400"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sz="2400"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sz="2400" kern="1200">
        <a:solidFill>
          <a:schemeClr val="tx1"/>
        </a:solidFill>
        <a:latin typeface="Calibri" pitchFamily="34" charset="0"/>
        <a:ea typeface="+mn-ea"/>
        <a:cs typeface="Arial" charset="0"/>
      </a:defRPr>
    </a:lvl5pPr>
    <a:lvl6pPr marL="2286000" algn="l" defTabSz="914400" rtl="0" eaLnBrk="1" latinLnBrk="0" hangingPunct="1">
      <a:defRPr sz="2400" kern="1200">
        <a:solidFill>
          <a:schemeClr val="tx1"/>
        </a:solidFill>
        <a:latin typeface="Calibri" pitchFamily="34" charset="0"/>
        <a:ea typeface="+mn-ea"/>
        <a:cs typeface="Arial" charset="0"/>
      </a:defRPr>
    </a:lvl6pPr>
    <a:lvl7pPr marL="2743200" algn="l" defTabSz="914400" rtl="0" eaLnBrk="1" latinLnBrk="0" hangingPunct="1">
      <a:defRPr sz="2400" kern="1200">
        <a:solidFill>
          <a:schemeClr val="tx1"/>
        </a:solidFill>
        <a:latin typeface="Calibri" pitchFamily="34" charset="0"/>
        <a:ea typeface="+mn-ea"/>
        <a:cs typeface="Arial" charset="0"/>
      </a:defRPr>
    </a:lvl7pPr>
    <a:lvl8pPr marL="3200400" algn="l" defTabSz="914400" rtl="0" eaLnBrk="1" latinLnBrk="0" hangingPunct="1">
      <a:defRPr sz="2400" kern="1200">
        <a:solidFill>
          <a:schemeClr val="tx1"/>
        </a:solidFill>
        <a:latin typeface="Calibri" pitchFamily="34" charset="0"/>
        <a:ea typeface="+mn-ea"/>
        <a:cs typeface="Arial" charset="0"/>
      </a:defRPr>
    </a:lvl8pPr>
    <a:lvl9pPr marL="3657600" algn="l" defTabSz="914400" rtl="0" eaLnBrk="1" latinLnBrk="0" hangingPunct="1">
      <a:defRPr sz="24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1" d="100"/>
          <a:sy n="91" d="100"/>
        </p:scale>
        <p:origin x="1210" y="67"/>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tangle 6"/>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5" name="Group 16"/>
          <p:cNvGrpSpPr>
            <a:grpSpLocks/>
          </p:cNvGrpSpPr>
          <p:nvPr/>
        </p:nvGrpSpPr>
        <p:grpSpPr bwMode="auto">
          <a:xfrm>
            <a:off x="284163" y="1906588"/>
            <a:ext cx="8575675" cy="138112"/>
            <a:chOff x="284163" y="1759424"/>
            <a:chExt cx="8576373" cy="137411"/>
          </a:xfrm>
        </p:grpSpPr>
        <p:sp>
          <p:nvSpPr>
            <p:cNvPr id="6" name="Rectangle 8"/>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9"/>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0"/>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9" name="TextBox 11"/>
          <p:cNvSpPr txBox="1"/>
          <p:nvPr/>
        </p:nvSpPr>
        <p:spPr>
          <a:xfrm>
            <a:off x="8231188" y="444500"/>
            <a:ext cx="587375" cy="646113"/>
          </a:xfrm>
          <a:prstGeom prst="rect">
            <a:avLst/>
          </a:prstGeom>
          <a:noFill/>
        </p:spPr>
        <p:txBody>
          <a:bodyPr wrap="none">
            <a:spAutoFit/>
          </a:bodyPr>
          <a:lstStyle/>
          <a:p>
            <a:pPr fontAlgn="auto">
              <a:spcBef>
                <a:spcPts val="0"/>
              </a:spcBef>
              <a:spcAft>
                <a:spcPts val="0"/>
              </a:spcAft>
              <a:defRPr/>
            </a:pPr>
            <a:r>
              <a:rPr sz="3600">
                <a:solidFill>
                  <a:schemeClr val="bg1"/>
                </a:solidFill>
                <a:latin typeface="+mn-lt"/>
                <a:cs typeface="+mn-cs"/>
                <a:sym typeface="Wingdings"/>
              </a:rPr>
              <a:t></a:t>
            </a:r>
            <a:endParaRPr sz="3600">
              <a:solidFill>
                <a:schemeClr val="bg1"/>
              </a:solidFill>
              <a:latin typeface="+mn-lt"/>
              <a:cs typeface="+mn-cs"/>
            </a:endParaRPr>
          </a:p>
        </p:txBody>
      </p:sp>
      <p:sp>
        <p:nvSpPr>
          <p:cNvPr id="10" name="Rectangle 12"/>
          <p:cNvSpPr/>
          <p:nvPr/>
        </p:nvSpPr>
        <p:spPr>
          <a:xfrm>
            <a:off x="284163" y="6227763"/>
            <a:ext cx="8574087" cy="17303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2" name="Title 1"/>
          <p:cNvSpPr>
            <a:spLocks noGrp="1"/>
          </p:cNvSpPr>
          <p:nvPr>
            <p:ph type="ctrTitle"/>
          </p:nvPr>
        </p:nvSpPr>
        <p:spPr>
          <a:xfrm>
            <a:off x="421341" y="449005"/>
            <a:ext cx="7808976" cy="1088136"/>
          </a:xfrm>
          <a:noFill/>
        </p:spPr>
        <p:txBody>
          <a:bodyPr anchor="b" anchorCtr="0"/>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de-DE" smtClean="0"/>
              <a:t>Mastertitelformat bearbeiten</a:t>
            </a:r>
            <a:endParaRPr/>
          </a:p>
        </p:txBody>
      </p:sp>
      <p:sp>
        <p:nvSpPr>
          <p:cNvPr id="3" name="Subtitle 2"/>
          <p:cNvSpPr>
            <a:spLocks noGrp="1"/>
          </p:cNvSpPr>
          <p:nvPr>
            <p:ph type="subTitle" idx="1"/>
          </p:nvPr>
        </p:nvSpPr>
        <p:spPr>
          <a:xfrm>
            <a:off x="476205" y="1532427"/>
            <a:ext cx="7754112" cy="484632"/>
          </a:xfrm>
        </p:spPr>
        <p:txBody>
          <a:bodyPr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dirty="0"/>
          </a:p>
        </p:txBody>
      </p:sp>
      <p:sp>
        <p:nvSpPr>
          <p:cNvPr id="11" name="Date Placeholder 3"/>
          <p:cNvSpPr>
            <a:spLocks noGrp="1"/>
          </p:cNvSpPr>
          <p:nvPr>
            <p:ph type="dt" sz="half" idx="10"/>
          </p:nvPr>
        </p:nvSpPr>
        <p:spPr/>
        <p:txBody>
          <a:bodyPr/>
          <a:lstStyle>
            <a:lvl1pPr>
              <a:defRPr/>
            </a:lvl1pPr>
          </a:lstStyle>
          <a:p>
            <a:pPr>
              <a:defRPr/>
            </a:pPr>
            <a:fld id="{024054FC-3159-453E-98EA-018591F6276E}" type="datetimeFigureOut">
              <a:rPr lang="de-DE"/>
              <a:pPr>
                <a:defRPr/>
              </a:pPr>
              <a:t>05.12.2022</a:t>
            </a:fld>
            <a:endParaRPr lang="de-DE"/>
          </a:p>
        </p:txBody>
      </p:sp>
      <p:sp>
        <p:nvSpPr>
          <p:cNvPr id="12" name="Footer Placeholder 4"/>
          <p:cNvSpPr>
            <a:spLocks noGrp="1"/>
          </p:cNvSpPr>
          <p:nvPr>
            <p:ph type="ftr" sz="quarter" idx="11"/>
          </p:nvPr>
        </p:nvSpPr>
        <p:spPr/>
        <p:txBody>
          <a:bodyPr/>
          <a:lstStyle>
            <a:lvl1pPr>
              <a:defRPr/>
            </a:lvl1pPr>
          </a:lstStyle>
          <a:p>
            <a:pPr>
              <a:defRPr/>
            </a:pPr>
            <a:endParaRPr lang="de-DE"/>
          </a:p>
        </p:txBody>
      </p:sp>
      <p:sp>
        <p:nvSpPr>
          <p:cNvPr id="13" name="Slide Number Placeholder 5"/>
          <p:cNvSpPr>
            <a:spLocks noGrp="1"/>
          </p:cNvSpPr>
          <p:nvPr>
            <p:ph type="sldNum" sz="quarter" idx="12"/>
          </p:nvPr>
        </p:nvSpPr>
        <p:spPr/>
        <p:txBody>
          <a:bodyPr/>
          <a:lstStyle>
            <a:lvl1pPr>
              <a:defRPr/>
            </a:lvl1pPr>
          </a:lstStyle>
          <a:p>
            <a:pPr>
              <a:defRPr/>
            </a:pPr>
            <a:fld id="{B05093C0-DB3C-488E-BC6A-F787B4DD4189}"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grpSp>
        <p:nvGrpSpPr>
          <p:cNvPr id="5" name="Group 7"/>
          <p:cNvGrpSpPr>
            <a:grpSpLocks/>
          </p:cNvGrpSpPr>
          <p:nvPr/>
        </p:nvGrpSpPr>
        <p:grpSpPr bwMode="auto">
          <a:xfrm>
            <a:off x="284163" y="452438"/>
            <a:ext cx="8575675" cy="138112"/>
            <a:chOff x="284163" y="1577847"/>
            <a:chExt cx="8576373" cy="137411"/>
          </a:xfrm>
        </p:grpSpPr>
        <p:sp>
          <p:nvSpPr>
            <p:cNvPr id="6" name="Rectangle 8"/>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9"/>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0"/>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de-DE" smtClean="0"/>
              <a:t>Mastertitelformat bearbeiten</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9" name="Date Placeholder 4"/>
          <p:cNvSpPr>
            <a:spLocks noGrp="1"/>
          </p:cNvSpPr>
          <p:nvPr>
            <p:ph type="dt" sz="half" idx="10"/>
          </p:nvPr>
        </p:nvSpPr>
        <p:spPr/>
        <p:txBody>
          <a:bodyPr/>
          <a:lstStyle>
            <a:lvl1pPr>
              <a:defRPr/>
            </a:lvl1pPr>
          </a:lstStyle>
          <a:p>
            <a:pPr>
              <a:defRPr/>
            </a:pPr>
            <a:fld id="{B8355022-D5DF-42C9-AB72-E6788A79E6DF}" type="datetimeFigureOut">
              <a:rPr lang="de-DE"/>
              <a:pPr>
                <a:defRPr/>
              </a:pPr>
              <a:t>05.12.2022</a:t>
            </a:fld>
            <a:endParaRPr lang="de-DE"/>
          </a:p>
        </p:txBody>
      </p:sp>
      <p:sp>
        <p:nvSpPr>
          <p:cNvPr id="10" name="Footer Placeholder 5"/>
          <p:cNvSpPr>
            <a:spLocks noGrp="1"/>
          </p:cNvSpPr>
          <p:nvPr>
            <p:ph type="ftr" sz="quarter" idx="11"/>
          </p:nvPr>
        </p:nvSpPr>
        <p:spPr/>
        <p:txBody>
          <a:bodyPr/>
          <a:lstStyle>
            <a:lvl1pPr>
              <a:defRPr/>
            </a:lvl1pPr>
          </a:lstStyle>
          <a:p>
            <a:pPr>
              <a:defRPr/>
            </a:pPr>
            <a:endParaRPr lang="de-DE"/>
          </a:p>
        </p:txBody>
      </p:sp>
      <p:sp>
        <p:nvSpPr>
          <p:cNvPr id="11" name="Slide Number Placeholder 6"/>
          <p:cNvSpPr>
            <a:spLocks noGrp="1"/>
          </p:cNvSpPr>
          <p:nvPr>
            <p:ph type="sldNum" sz="quarter" idx="12"/>
          </p:nvPr>
        </p:nvSpPr>
        <p:spPr/>
        <p:txBody>
          <a:bodyPr/>
          <a:lstStyle>
            <a:lvl1pPr>
              <a:defRPr/>
            </a:lvl1pPr>
          </a:lstStyle>
          <a:p>
            <a:pPr>
              <a:defRPr/>
            </a:pPr>
            <a:fld id="{C9E8FFBA-3649-48CC-B271-2E9EB65CF711}"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5" name="Rectangle 7"/>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8"/>
          <p:cNvGrpSpPr>
            <a:grpSpLocks/>
          </p:cNvGrpSpPr>
          <p:nvPr/>
        </p:nvGrpSpPr>
        <p:grpSpPr bwMode="auto">
          <a:xfrm>
            <a:off x="284163" y="6262688"/>
            <a:ext cx="8575675" cy="138112"/>
            <a:chOff x="284163" y="1759424"/>
            <a:chExt cx="8576373" cy="137411"/>
          </a:xfrm>
        </p:grpSpPr>
        <p:sp>
          <p:nvSpPr>
            <p:cNvPr id="7"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63071" y="4800600"/>
            <a:ext cx="8360242"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de-DE" smtClean="0"/>
              <a:t>Mastertitelformat bearbeiten</a:t>
            </a:r>
            <a:endParaRPr/>
          </a:p>
        </p:txBody>
      </p:sp>
      <p:sp>
        <p:nvSpPr>
          <p:cNvPr id="3" name="Picture Placeholder 2"/>
          <p:cNvSpPr>
            <a:spLocks noGrp="1"/>
          </p:cNvSpPr>
          <p:nvPr>
            <p:ph type="pic" idx="1"/>
          </p:nvPr>
        </p:nvSpPr>
        <p:spPr>
          <a:xfrm>
            <a:off x="284163" y="457199"/>
            <a:ext cx="8577072" cy="43525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auf Platzhalter ziehen oder durch Klicken auf Symbol hinzufügen</a:t>
            </a:r>
            <a:endParaRPr noProof="0"/>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10" name="Date Placeholder 4"/>
          <p:cNvSpPr>
            <a:spLocks noGrp="1"/>
          </p:cNvSpPr>
          <p:nvPr>
            <p:ph type="dt" sz="half" idx="10"/>
          </p:nvPr>
        </p:nvSpPr>
        <p:spPr/>
        <p:txBody>
          <a:bodyPr/>
          <a:lstStyle>
            <a:lvl1pPr>
              <a:defRPr/>
            </a:lvl1pPr>
          </a:lstStyle>
          <a:p>
            <a:pPr>
              <a:defRPr/>
            </a:pPr>
            <a:fld id="{F422FF1B-214F-48AE-A9D3-E604F87BE742}" type="datetimeFigureOut">
              <a:rPr lang="de-DE"/>
              <a:pPr>
                <a:defRPr/>
              </a:pPr>
              <a:t>05.12.2022</a:t>
            </a:fld>
            <a:endParaRPr lang="de-DE"/>
          </a:p>
        </p:txBody>
      </p:sp>
      <p:sp>
        <p:nvSpPr>
          <p:cNvPr id="11" name="Footer Placeholder 5"/>
          <p:cNvSpPr>
            <a:spLocks noGrp="1"/>
          </p:cNvSpPr>
          <p:nvPr>
            <p:ph type="ftr" sz="quarter" idx="11"/>
          </p:nvPr>
        </p:nvSpPr>
        <p:spPr/>
        <p:txBody>
          <a:bodyPr/>
          <a:lstStyle>
            <a:lvl1pPr>
              <a:defRPr/>
            </a:lvl1pPr>
          </a:lstStyle>
          <a:p>
            <a:pPr>
              <a:defRPr/>
            </a:pPr>
            <a:endParaRPr lang="de-DE"/>
          </a:p>
        </p:txBody>
      </p:sp>
      <p:sp>
        <p:nvSpPr>
          <p:cNvPr id="12" name="Slide Number Placeholder 6"/>
          <p:cNvSpPr>
            <a:spLocks noGrp="1"/>
          </p:cNvSpPr>
          <p:nvPr>
            <p:ph type="sldNum" sz="quarter" idx="12"/>
          </p:nvPr>
        </p:nvSpPr>
        <p:spPr/>
        <p:txBody>
          <a:bodyPr/>
          <a:lstStyle>
            <a:lvl1pPr>
              <a:defRPr/>
            </a:lvl1pPr>
          </a:lstStyle>
          <a:p>
            <a:pPr>
              <a:defRPr/>
            </a:pPr>
            <a:fld id="{451DB077-D651-4000-856B-EC6DC48438A0}"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Beschriftung, Variante">
    <p:spTree>
      <p:nvGrpSpPr>
        <p:cNvPr id="1" name=""/>
        <p:cNvGrpSpPr/>
        <p:nvPr/>
      </p:nvGrpSpPr>
      <p:grpSpPr>
        <a:xfrm>
          <a:off x="0" y="0"/>
          <a:ext cx="0" cy="0"/>
          <a:chOff x="0" y="0"/>
          <a:chExt cx="0" cy="0"/>
        </a:xfrm>
      </p:grpSpPr>
      <p:grpSp>
        <p:nvGrpSpPr>
          <p:cNvPr id="5" name="Group 8"/>
          <p:cNvGrpSpPr>
            <a:grpSpLocks/>
          </p:cNvGrpSpPr>
          <p:nvPr/>
        </p:nvGrpSpPr>
        <p:grpSpPr bwMode="auto">
          <a:xfrm>
            <a:off x="284163" y="4279900"/>
            <a:ext cx="8575675" cy="138113"/>
            <a:chOff x="284163" y="1759424"/>
            <a:chExt cx="8576373" cy="137411"/>
          </a:xfrm>
        </p:grpSpPr>
        <p:sp>
          <p:nvSpPr>
            <p:cNvPr id="6"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63071" y="4778189"/>
            <a:ext cx="8360242" cy="566738"/>
          </a:xfrm>
          <a:noFill/>
        </p:spPr>
        <p:txBody>
          <a:bodyPr anchor="b"/>
          <a:lstStyle>
            <a:lvl1pPr algn="l">
              <a:defRPr sz="2800" b="0">
                <a:solidFill>
                  <a:schemeClr val="accent2"/>
                </a:solidFill>
              </a:defRPr>
            </a:lvl1pPr>
          </a:lstStyle>
          <a:p>
            <a:r>
              <a:rPr lang="de-DE" smtClean="0"/>
              <a:t>Mastertitelformat bearbeiten</a:t>
            </a:r>
            <a:endParaRPr/>
          </a:p>
        </p:txBody>
      </p:sp>
      <p:sp>
        <p:nvSpPr>
          <p:cNvPr id="3" name="Picture Placeholder 2"/>
          <p:cNvSpPr>
            <a:spLocks noGrp="1"/>
          </p:cNvSpPr>
          <p:nvPr>
            <p:ph type="pic" idx="1"/>
          </p:nvPr>
        </p:nvSpPr>
        <p:spPr>
          <a:xfrm>
            <a:off x="284163" y="457200"/>
            <a:ext cx="8577072" cy="38221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auf Platzhalter ziehen oder durch Klicken auf Symbol hinzufügen</a:t>
            </a:r>
            <a:endParaRPr noProof="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9" name="Date Placeholder 4"/>
          <p:cNvSpPr>
            <a:spLocks noGrp="1"/>
          </p:cNvSpPr>
          <p:nvPr>
            <p:ph type="dt" sz="half" idx="10"/>
          </p:nvPr>
        </p:nvSpPr>
        <p:spPr/>
        <p:txBody>
          <a:bodyPr/>
          <a:lstStyle>
            <a:lvl1pPr>
              <a:defRPr/>
            </a:lvl1pPr>
          </a:lstStyle>
          <a:p>
            <a:pPr>
              <a:defRPr/>
            </a:pPr>
            <a:fld id="{6D9A19EE-E6AD-4E89-A754-60C9DB0269E0}" type="datetimeFigureOut">
              <a:rPr lang="de-DE"/>
              <a:pPr>
                <a:defRPr/>
              </a:pPr>
              <a:t>05.12.2022</a:t>
            </a:fld>
            <a:endParaRPr lang="de-DE"/>
          </a:p>
        </p:txBody>
      </p:sp>
      <p:sp>
        <p:nvSpPr>
          <p:cNvPr id="10" name="Footer Placeholder 5"/>
          <p:cNvSpPr>
            <a:spLocks noGrp="1"/>
          </p:cNvSpPr>
          <p:nvPr>
            <p:ph type="ftr" sz="quarter" idx="11"/>
          </p:nvPr>
        </p:nvSpPr>
        <p:spPr/>
        <p:txBody>
          <a:bodyPr/>
          <a:lstStyle>
            <a:lvl1pPr>
              <a:defRPr/>
            </a:lvl1pPr>
          </a:lstStyle>
          <a:p>
            <a:pPr>
              <a:defRPr/>
            </a:pPr>
            <a:endParaRPr lang="de-DE"/>
          </a:p>
        </p:txBody>
      </p:sp>
      <p:sp>
        <p:nvSpPr>
          <p:cNvPr id="11" name="Slide Number Placeholder 6"/>
          <p:cNvSpPr>
            <a:spLocks noGrp="1"/>
          </p:cNvSpPr>
          <p:nvPr>
            <p:ph type="sldNum" sz="quarter" idx="12"/>
          </p:nvPr>
        </p:nvSpPr>
        <p:spPr/>
        <p:txBody>
          <a:bodyPr/>
          <a:lstStyle>
            <a:lvl1pPr>
              <a:defRPr/>
            </a:lvl1pPr>
          </a:lstStyle>
          <a:p>
            <a:pPr>
              <a:defRPr/>
            </a:pPr>
            <a:fld id="{0BA69A52-25A8-4776-A9A1-575DCF2FA711}"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halt, Bild und Beschriftung">
    <p:spTree>
      <p:nvGrpSpPr>
        <p:cNvPr id="1" name=""/>
        <p:cNvGrpSpPr/>
        <p:nvPr/>
      </p:nvGrpSpPr>
      <p:grpSpPr>
        <a:xfrm>
          <a:off x="0" y="0"/>
          <a:ext cx="0" cy="0"/>
          <a:chOff x="0" y="0"/>
          <a:chExt cx="0" cy="0"/>
        </a:xfrm>
      </p:grpSpPr>
      <p:sp>
        <p:nvSpPr>
          <p:cNvPr id="6" name="Rectangle 11"/>
          <p:cNvSpPr/>
          <p:nvPr/>
        </p:nvSpPr>
        <p:spPr>
          <a:xfrm>
            <a:off x="284163" y="4267200"/>
            <a:ext cx="2743200" cy="2120900"/>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7" name="Group 14"/>
          <p:cNvGrpSpPr>
            <a:grpSpLocks/>
          </p:cNvGrpSpPr>
          <p:nvPr/>
        </p:nvGrpSpPr>
        <p:grpSpPr bwMode="auto">
          <a:xfrm>
            <a:off x="284163" y="461963"/>
            <a:ext cx="8575675" cy="136525"/>
            <a:chOff x="284163" y="1759424"/>
            <a:chExt cx="8576373" cy="137411"/>
          </a:xfrm>
        </p:grpSpPr>
        <p:sp>
          <p:nvSpPr>
            <p:cNvPr id="8" name="Rectangle 1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1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1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2" name="Title 1"/>
          <p:cNvSpPr>
            <a:spLocks noGrp="1"/>
          </p:cNvSpPr>
          <p:nvPr>
            <p:ph type="title"/>
          </p:nvPr>
        </p:nvSpPr>
        <p:spPr>
          <a:xfrm>
            <a:off x="410764" y="4419600"/>
            <a:ext cx="2475395" cy="510988"/>
          </a:xfrm>
          <a:noFill/>
        </p:spPr>
        <p:txBody>
          <a:bodyPr anchor="b"/>
          <a:lstStyle>
            <a:lvl1pPr algn="l">
              <a:defRPr sz="2000" b="1">
                <a:solidFill>
                  <a:schemeClr val="bg1"/>
                </a:solidFill>
              </a:defRPr>
            </a:lvl1pPr>
          </a:lstStyle>
          <a:p>
            <a:r>
              <a:rPr lang="de-DE" smtClean="0"/>
              <a:t>Mastertitelformat bearbeiten</a:t>
            </a:r>
            <a:endParaRPr/>
          </a:p>
        </p:txBody>
      </p:sp>
      <p:sp>
        <p:nvSpPr>
          <p:cNvPr id="14" name="Picture Placeholder 13"/>
          <p:cNvSpPr>
            <a:spLocks noGrp="1"/>
          </p:cNvSpPr>
          <p:nvPr>
            <p:ph type="pic" sz="quarter" idx="13"/>
          </p:nvPr>
        </p:nvSpPr>
        <p:spPr>
          <a:xfrm>
            <a:off x="284164" y="594360"/>
            <a:ext cx="2743200" cy="3675888"/>
          </a:xfrm>
        </p:spPr>
        <p:txBody>
          <a:bodyPr rtlCol="0">
            <a:normAutofit/>
          </a:bodyPr>
          <a:lstStyle>
            <a:lvl1pPr>
              <a:buNone/>
              <a:defRPr/>
            </a:lvl1pPr>
          </a:lstStyle>
          <a:p>
            <a:pPr lvl="0"/>
            <a:r>
              <a:rPr lang="de-DE" noProof="0" smtClean="0"/>
              <a:t>Bild auf Platzhalter ziehen oder durch Klicken auf Symbol hinzufügen</a:t>
            </a:r>
            <a:endParaRPr noProof="0"/>
          </a:p>
        </p:txBody>
      </p:sp>
      <p:sp>
        <p:nvSpPr>
          <p:cNvPr id="11" name="Date Placeholder 4"/>
          <p:cNvSpPr>
            <a:spLocks noGrp="1"/>
          </p:cNvSpPr>
          <p:nvPr>
            <p:ph type="dt" sz="half" idx="14"/>
          </p:nvPr>
        </p:nvSpPr>
        <p:spPr/>
        <p:txBody>
          <a:bodyPr/>
          <a:lstStyle>
            <a:lvl1pPr>
              <a:defRPr/>
            </a:lvl1pPr>
          </a:lstStyle>
          <a:p>
            <a:pPr>
              <a:defRPr/>
            </a:pPr>
            <a:fld id="{FE5D4BF9-598A-46FB-988D-EB93CD2FFD2F}" type="datetimeFigureOut">
              <a:rPr lang="de-DE"/>
              <a:pPr>
                <a:defRPr/>
              </a:pPr>
              <a:t>05.12.2022</a:t>
            </a:fld>
            <a:endParaRPr lang="de-DE"/>
          </a:p>
        </p:txBody>
      </p:sp>
      <p:sp>
        <p:nvSpPr>
          <p:cNvPr id="12" name="Footer Placeholder 5"/>
          <p:cNvSpPr>
            <a:spLocks noGrp="1"/>
          </p:cNvSpPr>
          <p:nvPr>
            <p:ph type="ftr" sz="quarter" idx="15"/>
          </p:nvPr>
        </p:nvSpPr>
        <p:spPr/>
        <p:txBody>
          <a:bodyPr/>
          <a:lstStyle>
            <a:lvl1pPr>
              <a:defRPr/>
            </a:lvl1pPr>
          </a:lstStyle>
          <a:p>
            <a:pPr>
              <a:defRPr/>
            </a:pPr>
            <a:endParaRPr lang="de-DE"/>
          </a:p>
        </p:txBody>
      </p:sp>
      <p:sp>
        <p:nvSpPr>
          <p:cNvPr id="13" name="Slide Number Placeholder 6"/>
          <p:cNvSpPr>
            <a:spLocks noGrp="1"/>
          </p:cNvSpPr>
          <p:nvPr>
            <p:ph type="sldNum" sz="quarter" idx="16"/>
          </p:nvPr>
        </p:nvSpPr>
        <p:spPr/>
        <p:txBody>
          <a:bodyPr/>
          <a:lstStyle>
            <a:lvl1pPr>
              <a:defRPr/>
            </a:lvl1pPr>
          </a:lstStyle>
          <a:p>
            <a:pPr>
              <a:defRPr/>
            </a:pPr>
            <a:fld id="{9A73B1BE-5176-4A0E-8983-221A2F1C9CD9}"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Bilder mit Beschriftung">
    <p:spTree>
      <p:nvGrpSpPr>
        <p:cNvPr id="1" name=""/>
        <p:cNvGrpSpPr/>
        <p:nvPr/>
      </p:nvGrpSpPr>
      <p:grpSpPr>
        <a:xfrm>
          <a:off x="0" y="0"/>
          <a:ext cx="0" cy="0"/>
          <a:chOff x="0" y="0"/>
          <a:chExt cx="0" cy="0"/>
        </a:xfrm>
      </p:grpSpPr>
      <p:sp>
        <p:nvSpPr>
          <p:cNvPr id="7" name="Rectangle 7"/>
          <p:cNvSpPr/>
          <p:nvPr/>
        </p:nvSpPr>
        <p:spPr>
          <a:xfrm>
            <a:off x="3021013" y="4802188"/>
            <a:ext cx="583723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8" name="Group 8"/>
          <p:cNvGrpSpPr>
            <a:grpSpLocks/>
          </p:cNvGrpSpPr>
          <p:nvPr/>
        </p:nvGrpSpPr>
        <p:grpSpPr bwMode="auto">
          <a:xfrm>
            <a:off x="284163" y="6262688"/>
            <a:ext cx="8575675" cy="138112"/>
            <a:chOff x="284163" y="1759424"/>
            <a:chExt cx="8576373" cy="137411"/>
          </a:xfrm>
        </p:grpSpPr>
        <p:sp>
          <p:nvSpPr>
            <p:cNvPr id="9"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1"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031661" y="4800600"/>
            <a:ext cx="5691651"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de-DE" smtClean="0"/>
              <a:t>Mastertitelformat bearbeiten</a:t>
            </a:r>
            <a:endParaRPr/>
          </a:p>
        </p:txBody>
      </p:sp>
      <p:sp>
        <p:nvSpPr>
          <p:cNvPr id="3" name="Picture Placeholder 2"/>
          <p:cNvSpPr>
            <a:spLocks noGrp="1"/>
          </p:cNvSpPr>
          <p:nvPr>
            <p:ph type="pic" idx="1"/>
          </p:nvPr>
        </p:nvSpPr>
        <p:spPr>
          <a:xfrm>
            <a:off x="3021014" y="457199"/>
            <a:ext cx="5833872" cy="4352544"/>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auf Platzhalter ziehen oder durch Klicken auf Symbol hinzufügen</a:t>
            </a:r>
            <a:endParaRPr noProof="0"/>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13" name="Picture Placeholder 2"/>
          <p:cNvSpPr>
            <a:spLocks noGrp="1"/>
          </p:cNvSpPr>
          <p:nvPr>
            <p:ph type="pic" idx="13"/>
          </p:nvPr>
        </p:nvSpPr>
        <p:spPr>
          <a:xfrm>
            <a:off x="284164" y="457200"/>
            <a:ext cx="2736850" cy="290779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auf Platzhalter ziehen oder durch Klicken auf Symbol hinzufügen</a:t>
            </a:r>
            <a:endParaRPr noProof="0"/>
          </a:p>
        </p:txBody>
      </p:sp>
      <p:sp>
        <p:nvSpPr>
          <p:cNvPr id="14" name="Picture Placeholder 2"/>
          <p:cNvSpPr>
            <a:spLocks noGrp="1"/>
          </p:cNvSpPr>
          <p:nvPr>
            <p:ph type="pic" idx="14"/>
          </p:nvPr>
        </p:nvSpPr>
        <p:spPr>
          <a:xfrm>
            <a:off x="284164" y="3364992"/>
            <a:ext cx="2736850" cy="2898648"/>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auf Platzhalter ziehen oder durch Klicken auf Symbol hinzufügen</a:t>
            </a:r>
            <a:endParaRPr noProof="0"/>
          </a:p>
        </p:txBody>
      </p:sp>
      <p:sp>
        <p:nvSpPr>
          <p:cNvPr id="12" name="Date Placeholder 4"/>
          <p:cNvSpPr>
            <a:spLocks noGrp="1"/>
          </p:cNvSpPr>
          <p:nvPr>
            <p:ph type="dt" sz="half" idx="15"/>
          </p:nvPr>
        </p:nvSpPr>
        <p:spPr/>
        <p:txBody>
          <a:bodyPr/>
          <a:lstStyle>
            <a:lvl1pPr>
              <a:defRPr/>
            </a:lvl1pPr>
          </a:lstStyle>
          <a:p>
            <a:pPr>
              <a:defRPr/>
            </a:pPr>
            <a:fld id="{51750139-1C85-4071-934E-4FBD12B05B82}" type="datetimeFigureOut">
              <a:rPr lang="de-DE"/>
              <a:pPr>
                <a:defRPr/>
              </a:pPr>
              <a:t>05.12.2022</a:t>
            </a:fld>
            <a:endParaRPr lang="de-DE"/>
          </a:p>
        </p:txBody>
      </p:sp>
      <p:sp>
        <p:nvSpPr>
          <p:cNvPr id="15" name="Footer Placeholder 5"/>
          <p:cNvSpPr>
            <a:spLocks noGrp="1"/>
          </p:cNvSpPr>
          <p:nvPr>
            <p:ph type="ftr" sz="quarter" idx="16"/>
          </p:nvPr>
        </p:nvSpPr>
        <p:spPr/>
        <p:txBody>
          <a:bodyPr/>
          <a:lstStyle>
            <a:lvl1pPr>
              <a:defRPr/>
            </a:lvl1pPr>
          </a:lstStyle>
          <a:p>
            <a:pPr>
              <a:defRPr/>
            </a:pPr>
            <a:endParaRPr lang="de-DE"/>
          </a:p>
        </p:txBody>
      </p:sp>
      <p:sp>
        <p:nvSpPr>
          <p:cNvPr id="16" name="Slide Number Placeholder 6"/>
          <p:cNvSpPr>
            <a:spLocks noGrp="1"/>
          </p:cNvSpPr>
          <p:nvPr>
            <p:ph type="sldNum" sz="quarter" idx="17"/>
          </p:nvPr>
        </p:nvSpPr>
        <p:spPr/>
        <p:txBody>
          <a:bodyPr/>
          <a:lstStyle>
            <a:lvl1pPr>
              <a:defRPr/>
            </a:lvl1pPr>
          </a:lstStyle>
          <a:p>
            <a:pPr>
              <a:defRPr/>
            </a:pPr>
            <a:fld id="{100EBBB7-AC7F-4F96-B354-F7345A1DF4C8}" type="slidenum">
              <a:rPr lang="de-DE"/>
              <a:pPr>
                <a:defRPr/>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4" name="Rectangle 6"/>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8"/>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9"/>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0"/>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9" name="Date Placeholder 3"/>
          <p:cNvSpPr>
            <a:spLocks noGrp="1"/>
          </p:cNvSpPr>
          <p:nvPr>
            <p:ph type="dt" sz="half" idx="10"/>
          </p:nvPr>
        </p:nvSpPr>
        <p:spPr/>
        <p:txBody>
          <a:bodyPr/>
          <a:lstStyle>
            <a:lvl1pPr>
              <a:defRPr/>
            </a:lvl1pPr>
          </a:lstStyle>
          <a:p>
            <a:pPr>
              <a:defRPr/>
            </a:pPr>
            <a:fld id="{7AB7D596-5CD4-46E8-B0AE-DD2CAFF7376E}" type="datetimeFigureOut">
              <a:rPr lang="de-DE"/>
              <a:pPr>
                <a:defRPr/>
              </a:pPr>
              <a:t>05.12.2022</a:t>
            </a:fld>
            <a:endParaRPr lang="de-DE"/>
          </a:p>
        </p:txBody>
      </p:sp>
      <p:sp>
        <p:nvSpPr>
          <p:cNvPr id="10" name="Footer Placeholder 4"/>
          <p:cNvSpPr>
            <a:spLocks noGrp="1"/>
          </p:cNvSpPr>
          <p:nvPr>
            <p:ph type="ftr" sz="quarter" idx="11"/>
          </p:nvPr>
        </p:nvSpPr>
        <p:spPr/>
        <p:txBody>
          <a:bodyPr/>
          <a:lstStyle>
            <a:lvl1pPr>
              <a:defRPr/>
            </a:lvl1pPr>
          </a:lstStyle>
          <a:p>
            <a:pPr>
              <a:defRPr/>
            </a:pPr>
            <a:endParaRPr lang="de-DE"/>
          </a:p>
        </p:txBody>
      </p:sp>
      <p:sp>
        <p:nvSpPr>
          <p:cNvPr id="11" name="Slide Number Placeholder 5"/>
          <p:cNvSpPr>
            <a:spLocks noGrp="1"/>
          </p:cNvSpPr>
          <p:nvPr>
            <p:ph type="sldNum" sz="quarter" idx="12"/>
          </p:nvPr>
        </p:nvSpPr>
        <p:spPr/>
        <p:txBody>
          <a:bodyPr/>
          <a:lstStyle>
            <a:lvl1pPr>
              <a:defRPr/>
            </a:lvl1pPr>
          </a:lstStyle>
          <a:p>
            <a:pPr>
              <a:defRPr/>
            </a:pPr>
            <a:fld id="{9F54578E-C434-4A53-B8FB-2C3278AD0F62}" type="slidenum">
              <a:rPr lang="de-DE"/>
              <a:pPr>
                <a:defRPr/>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4" name="Rectangle 6"/>
          <p:cNvSpPr/>
          <p:nvPr/>
        </p:nvSpPr>
        <p:spPr>
          <a:xfrm rot="5400000">
            <a:off x="5314156" y="2856707"/>
            <a:ext cx="5934075" cy="11350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rot="5400000">
            <a:off x="4658519" y="3355181"/>
            <a:ext cx="5934075" cy="138113"/>
            <a:chOff x="284163" y="1577847"/>
            <a:chExt cx="8576373" cy="137411"/>
          </a:xfrm>
        </p:grpSpPr>
        <p:sp>
          <p:nvSpPr>
            <p:cNvPr id="6" name="Rectangle 8"/>
            <p:cNvSpPr/>
            <p:nvPr/>
          </p:nvSpPr>
          <p:spPr>
            <a:xfrm>
              <a:off x="284162" y="1577847"/>
              <a:ext cx="159918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9"/>
            <p:cNvSpPr/>
            <p:nvPr/>
          </p:nvSpPr>
          <p:spPr>
            <a:xfrm>
              <a:off x="1885637" y="1577847"/>
              <a:ext cx="2741779"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0"/>
            <p:cNvSpPr/>
            <p:nvPr/>
          </p:nvSpPr>
          <p:spPr>
            <a:xfrm>
              <a:off x="4627415" y="1577847"/>
              <a:ext cx="4233121"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de-DE" smtClean="0"/>
              <a:t>Mastertitelformat bearbeiten</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9" name="Date Placeholder 3"/>
          <p:cNvSpPr>
            <a:spLocks noGrp="1"/>
          </p:cNvSpPr>
          <p:nvPr>
            <p:ph type="dt" sz="half" idx="10"/>
          </p:nvPr>
        </p:nvSpPr>
        <p:spPr/>
        <p:txBody>
          <a:bodyPr/>
          <a:lstStyle>
            <a:lvl1pPr>
              <a:defRPr/>
            </a:lvl1pPr>
          </a:lstStyle>
          <a:p>
            <a:pPr>
              <a:defRPr/>
            </a:pPr>
            <a:fld id="{26902440-6EC8-42C4-BB8E-8CF4BF2859CA}" type="datetimeFigureOut">
              <a:rPr lang="de-DE"/>
              <a:pPr>
                <a:defRPr/>
              </a:pPr>
              <a:t>05.12.2022</a:t>
            </a:fld>
            <a:endParaRPr lang="de-DE"/>
          </a:p>
        </p:txBody>
      </p:sp>
      <p:sp>
        <p:nvSpPr>
          <p:cNvPr id="10" name="Footer Placeholder 4"/>
          <p:cNvSpPr>
            <a:spLocks noGrp="1"/>
          </p:cNvSpPr>
          <p:nvPr>
            <p:ph type="ftr" sz="quarter" idx="11"/>
          </p:nvPr>
        </p:nvSpPr>
        <p:spPr/>
        <p:txBody>
          <a:bodyPr/>
          <a:lstStyle>
            <a:lvl1pPr>
              <a:defRPr/>
            </a:lvl1pPr>
          </a:lstStyle>
          <a:p>
            <a:pPr>
              <a:defRPr/>
            </a:pPr>
            <a:endParaRPr lang="de-DE"/>
          </a:p>
        </p:txBody>
      </p:sp>
      <p:sp>
        <p:nvSpPr>
          <p:cNvPr id="11" name="Slide Number Placeholder 5"/>
          <p:cNvSpPr>
            <a:spLocks noGrp="1"/>
          </p:cNvSpPr>
          <p:nvPr>
            <p:ph type="sldNum" sz="quarter" idx="12"/>
          </p:nvPr>
        </p:nvSpPr>
        <p:spPr/>
        <p:txBody>
          <a:bodyPr/>
          <a:lstStyle>
            <a:lvl1pPr>
              <a:defRPr/>
            </a:lvl1pPr>
          </a:lstStyle>
          <a:p>
            <a:pPr>
              <a:defRPr/>
            </a:pPr>
            <a:fld id="{2C3E9EE8-3D83-40B2-ACDE-EB0C900B8FF1}"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Rectangle 6"/>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8"/>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9"/>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0"/>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lvl5pPr>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9" name="Date Placeholder 3"/>
          <p:cNvSpPr>
            <a:spLocks noGrp="1"/>
          </p:cNvSpPr>
          <p:nvPr>
            <p:ph type="dt" sz="half" idx="10"/>
          </p:nvPr>
        </p:nvSpPr>
        <p:spPr/>
        <p:txBody>
          <a:bodyPr/>
          <a:lstStyle>
            <a:lvl1pPr>
              <a:defRPr/>
            </a:lvl1pPr>
          </a:lstStyle>
          <a:p>
            <a:pPr>
              <a:defRPr/>
            </a:pPr>
            <a:fld id="{C8BED303-1E75-45DF-8C10-1C182F39FD96}" type="datetimeFigureOut">
              <a:rPr lang="de-DE"/>
              <a:pPr>
                <a:defRPr/>
              </a:pPr>
              <a:t>05.12.2022</a:t>
            </a:fld>
            <a:endParaRPr lang="de-DE"/>
          </a:p>
        </p:txBody>
      </p:sp>
      <p:sp>
        <p:nvSpPr>
          <p:cNvPr id="10" name="Footer Placeholder 4"/>
          <p:cNvSpPr>
            <a:spLocks noGrp="1"/>
          </p:cNvSpPr>
          <p:nvPr>
            <p:ph type="ftr" sz="quarter" idx="11"/>
          </p:nvPr>
        </p:nvSpPr>
        <p:spPr/>
        <p:txBody>
          <a:bodyPr/>
          <a:lstStyle>
            <a:lvl1pPr>
              <a:defRPr/>
            </a:lvl1pPr>
          </a:lstStyle>
          <a:p>
            <a:pPr>
              <a:defRPr/>
            </a:pPr>
            <a:endParaRPr lang="de-DE"/>
          </a:p>
        </p:txBody>
      </p:sp>
      <p:sp>
        <p:nvSpPr>
          <p:cNvPr id="11" name="Slide Number Placeholder 5"/>
          <p:cNvSpPr>
            <a:spLocks noGrp="1"/>
          </p:cNvSpPr>
          <p:nvPr>
            <p:ph type="sldNum" sz="quarter" idx="12"/>
          </p:nvPr>
        </p:nvSpPr>
        <p:spPr/>
        <p:txBody>
          <a:bodyPr/>
          <a:lstStyle>
            <a:lvl1pPr>
              <a:defRPr/>
            </a:lvl1pPr>
          </a:lstStyle>
          <a:p>
            <a:pPr>
              <a:defRPr/>
            </a:pPr>
            <a:fld id="{E1743745-2FBA-4600-AEBA-165A3781A5FE}"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5" name="Rectangle 17"/>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16"/>
          <p:cNvGrpSpPr>
            <a:grpSpLocks/>
          </p:cNvGrpSpPr>
          <p:nvPr/>
        </p:nvGrpSpPr>
        <p:grpSpPr bwMode="auto">
          <a:xfrm>
            <a:off x="284163" y="1906588"/>
            <a:ext cx="8575675" cy="138112"/>
            <a:chOff x="284163" y="1759424"/>
            <a:chExt cx="8576373" cy="137411"/>
          </a:xfrm>
        </p:grpSpPr>
        <p:sp>
          <p:nvSpPr>
            <p:cNvPr id="7" name="Rectangle 10"/>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11"/>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12"/>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11" name="TextBox 18"/>
          <p:cNvSpPr txBox="1"/>
          <p:nvPr/>
        </p:nvSpPr>
        <p:spPr>
          <a:xfrm>
            <a:off x="8231188" y="444500"/>
            <a:ext cx="587375" cy="646113"/>
          </a:xfrm>
          <a:prstGeom prst="rect">
            <a:avLst/>
          </a:prstGeom>
          <a:noFill/>
        </p:spPr>
        <p:txBody>
          <a:bodyPr wrap="none">
            <a:spAutoFit/>
          </a:bodyPr>
          <a:lstStyle/>
          <a:p>
            <a:pPr fontAlgn="auto">
              <a:spcBef>
                <a:spcPts val="0"/>
              </a:spcBef>
              <a:spcAft>
                <a:spcPts val="0"/>
              </a:spcAft>
              <a:defRPr/>
            </a:pPr>
            <a:r>
              <a:rPr sz="3600">
                <a:solidFill>
                  <a:schemeClr val="bg1"/>
                </a:solidFill>
                <a:latin typeface="+mn-lt"/>
                <a:cs typeface="+mn-cs"/>
                <a:sym typeface="Wingdings"/>
              </a:rPr>
              <a:t></a:t>
            </a:r>
            <a:endParaRPr sz="3600">
              <a:solidFill>
                <a:schemeClr val="bg1"/>
              </a:solidFill>
              <a:latin typeface="+mn-lt"/>
              <a:cs typeface="+mn-cs"/>
            </a:endParaRPr>
          </a:p>
        </p:txBody>
      </p:sp>
      <p:sp>
        <p:nvSpPr>
          <p:cNvPr id="8" name="Picture Placeholder 7"/>
          <p:cNvSpPr>
            <a:spLocks noGrp="1"/>
          </p:cNvSpPr>
          <p:nvPr>
            <p:ph type="pic" sz="quarter" idx="13"/>
          </p:nvPr>
        </p:nvSpPr>
        <p:spPr>
          <a:xfrm>
            <a:off x="284162" y="2017058"/>
            <a:ext cx="8574087" cy="4377391"/>
          </a:xfrm>
        </p:spPr>
        <p:txBody>
          <a:bodyPr rtlCol="0">
            <a:normAutofit/>
          </a:bodyPr>
          <a:lstStyle>
            <a:lvl1pPr>
              <a:buNone/>
              <a:defRPr/>
            </a:lvl1pPr>
          </a:lstStyle>
          <a:p>
            <a:pPr lvl="0"/>
            <a:r>
              <a:rPr lang="de-DE" noProof="0" smtClean="0"/>
              <a:t>Bild auf Platzhalter ziehen oder durch Klicken auf Symbol hinzufügen</a:t>
            </a:r>
            <a:endParaRPr noProof="0"/>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dirty="0"/>
          </a:p>
        </p:txBody>
      </p:sp>
      <p:sp>
        <p:nvSpPr>
          <p:cNvPr id="2" name="Title 1"/>
          <p:cNvSpPr>
            <a:spLocks noGrp="1"/>
          </p:cNvSpPr>
          <p:nvPr>
            <p:ph type="ctrTitle"/>
          </p:nvPr>
        </p:nvSpPr>
        <p:spPr>
          <a:xfrm>
            <a:off x="418633" y="444728"/>
            <a:ext cx="7810967" cy="1088237"/>
          </a:xfrm>
          <a:noFill/>
        </p:spPr>
        <p:txBody>
          <a:bodyPr anchor="b" anchorCtr="0"/>
          <a:lstStyle>
            <a:lvl1pPr algn="l">
              <a:lnSpc>
                <a:spcPts val="4600"/>
              </a:lnSpc>
              <a:defRPr/>
            </a:lvl1pPr>
          </a:lstStyle>
          <a:p>
            <a:r>
              <a:rPr lang="de-DE" smtClean="0"/>
              <a:t>Mastertitelformat bearbeiten</a:t>
            </a:r>
            <a:endParaRPr/>
          </a:p>
        </p:txBody>
      </p:sp>
      <p:sp>
        <p:nvSpPr>
          <p:cNvPr id="12" name="Date Placeholder 3"/>
          <p:cNvSpPr>
            <a:spLocks noGrp="1"/>
          </p:cNvSpPr>
          <p:nvPr>
            <p:ph type="dt" sz="half" idx="14"/>
          </p:nvPr>
        </p:nvSpPr>
        <p:spPr/>
        <p:txBody>
          <a:bodyPr/>
          <a:lstStyle>
            <a:lvl1pPr>
              <a:defRPr/>
            </a:lvl1pPr>
          </a:lstStyle>
          <a:p>
            <a:pPr>
              <a:defRPr/>
            </a:pPr>
            <a:fld id="{5D9E42D5-0612-41ED-B08D-D9B43E2C3CAB}" type="datetimeFigureOut">
              <a:rPr lang="de-DE"/>
              <a:pPr>
                <a:defRPr/>
              </a:pPr>
              <a:t>05.12.2022</a:t>
            </a:fld>
            <a:endParaRPr lang="de-DE"/>
          </a:p>
        </p:txBody>
      </p:sp>
      <p:sp>
        <p:nvSpPr>
          <p:cNvPr id="13" name="Footer Placeholder 4"/>
          <p:cNvSpPr>
            <a:spLocks noGrp="1"/>
          </p:cNvSpPr>
          <p:nvPr>
            <p:ph type="ftr" sz="quarter" idx="15"/>
          </p:nvPr>
        </p:nvSpPr>
        <p:spPr/>
        <p:txBody>
          <a:bodyPr/>
          <a:lstStyle>
            <a:lvl1pPr>
              <a:defRPr/>
            </a:lvl1pPr>
          </a:lstStyle>
          <a:p>
            <a:pPr>
              <a:defRPr/>
            </a:pPr>
            <a:endParaRPr lang="de-DE"/>
          </a:p>
        </p:txBody>
      </p:sp>
      <p:sp>
        <p:nvSpPr>
          <p:cNvPr id="14" name="Slide Number Placeholder 5"/>
          <p:cNvSpPr>
            <a:spLocks noGrp="1"/>
          </p:cNvSpPr>
          <p:nvPr>
            <p:ph type="sldNum" sz="quarter" idx="16"/>
          </p:nvPr>
        </p:nvSpPr>
        <p:spPr/>
        <p:txBody>
          <a:bodyPr/>
          <a:lstStyle>
            <a:lvl1pPr>
              <a:defRPr/>
            </a:lvl1pPr>
          </a:lstStyle>
          <a:p>
            <a:pPr>
              <a:defRPr/>
            </a:pPr>
            <a:fld id="{4317ADDB-9A82-48DD-B5D6-80B5FFE04E54}"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4" name="Rectangle 7"/>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5" name="Group 8"/>
          <p:cNvGrpSpPr>
            <a:grpSpLocks/>
          </p:cNvGrpSpPr>
          <p:nvPr/>
        </p:nvGrpSpPr>
        <p:grpSpPr bwMode="auto">
          <a:xfrm>
            <a:off x="284163" y="6262688"/>
            <a:ext cx="8575675" cy="138112"/>
            <a:chOff x="284163" y="1759424"/>
            <a:chExt cx="8576373" cy="137411"/>
          </a:xfrm>
        </p:grpSpPr>
        <p:sp>
          <p:nvSpPr>
            <p:cNvPr id="6" name="Rectangle 9"/>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10"/>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1"/>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9" name="TextBox 12"/>
          <p:cNvSpPr txBox="1"/>
          <p:nvPr/>
        </p:nvSpPr>
        <p:spPr>
          <a:xfrm>
            <a:off x="8231188" y="4802188"/>
            <a:ext cx="587375" cy="646112"/>
          </a:xfrm>
          <a:prstGeom prst="rect">
            <a:avLst/>
          </a:prstGeom>
          <a:noFill/>
        </p:spPr>
        <p:txBody>
          <a:bodyPr wrap="none">
            <a:spAutoFit/>
          </a:bodyPr>
          <a:lstStyle/>
          <a:p>
            <a:pPr fontAlgn="auto">
              <a:spcBef>
                <a:spcPts val="0"/>
              </a:spcBef>
              <a:spcAft>
                <a:spcPts val="0"/>
              </a:spcAft>
              <a:defRPr/>
            </a:pPr>
            <a:r>
              <a:rPr sz="3600">
                <a:solidFill>
                  <a:schemeClr val="bg1"/>
                </a:solidFill>
                <a:latin typeface="+mn-lt"/>
                <a:cs typeface="+mn-cs"/>
                <a:sym typeface="Wingdings"/>
              </a:rPr>
              <a:t></a:t>
            </a:r>
            <a:endParaRPr sz="3600">
              <a:solidFill>
                <a:schemeClr val="bg1"/>
              </a:solidFill>
              <a:latin typeface="+mn-lt"/>
              <a:cs typeface="+mn-cs"/>
            </a:endParaRPr>
          </a:p>
        </p:txBody>
      </p:sp>
      <p:sp>
        <p:nvSpPr>
          <p:cNvPr id="2" name="Title 1"/>
          <p:cNvSpPr>
            <a:spLocks noGrp="1"/>
          </p:cNvSpPr>
          <p:nvPr>
            <p:ph type="title"/>
          </p:nvPr>
        </p:nvSpPr>
        <p:spPr>
          <a:xfrm>
            <a:off x="429768" y="4814125"/>
            <a:ext cx="7772400" cy="1051560"/>
          </a:xfrm>
          <a:noFill/>
        </p:spPr>
        <p:txBody>
          <a:bodyPr anchor="b" anchorCtr="0"/>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de-DE" smtClean="0"/>
              <a:t>Mastertitelformat bearbeiten</a:t>
            </a:r>
            <a:endParaRPr/>
          </a:p>
        </p:txBody>
      </p:sp>
      <p:sp>
        <p:nvSpPr>
          <p:cNvPr id="3" name="Text Placeholder 2"/>
          <p:cNvSpPr>
            <a:spLocks noGrp="1"/>
          </p:cNvSpPr>
          <p:nvPr>
            <p:ph type="body" idx="1"/>
          </p:nvPr>
        </p:nvSpPr>
        <p:spPr>
          <a:xfrm>
            <a:off x="475488" y="5861304"/>
            <a:ext cx="7735824" cy="402336"/>
          </a:xfrm>
        </p:spPr>
        <p:txBody>
          <a:bodyPr rtlCol="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10" name="Date Placeholder 3"/>
          <p:cNvSpPr>
            <a:spLocks noGrp="1"/>
          </p:cNvSpPr>
          <p:nvPr>
            <p:ph type="dt" sz="half" idx="10"/>
          </p:nvPr>
        </p:nvSpPr>
        <p:spPr/>
        <p:txBody>
          <a:bodyPr/>
          <a:lstStyle>
            <a:lvl1pPr>
              <a:defRPr/>
            </a:lvl1pPr>
          </a:lstStyle>
          <a:p>
            <a:pPr>
              <a:defRPr/>
            </a:pPr>
            <a:fld id="{50213730-D80B-4C02-B2B3-04D814126024}" type="datetimeFigureOut">
              <a:rPr lang="de-DE"/>
              <a:pPr>
                <a:defRPr/>
              </a:pPr>
              <a:t>05.12.2022</a:t>
            </a:fld>
            <a:endParaRPr lang="de-DE"/>
          </a:p>
        </p:txBody>
      </p:sp>
      <p:sp>
        <p:nvSpPr>
          <p:cNvPr id="11" name="Footer Placeholder 4"/>
          <p:cNvSpPr>
            <a:spLocks noGrp="1"/>
          </p:cNvSpPr>
          <p:nvPr>
            <p:ph type="ftr" sz="quarter" idx="11"/>
          </p:nvPr>
        </p:nvSpPr>
        <p:spPr/>
        <p:txBody>
          <a:bodyPr/>
          <a:lstStyle>
            <a:lvl1pPr>
              <a:defRPr/>
            </a:lvl1pPr>
          </a:lstStyle>
          <a:p>
            <a:pPr>
              <a:defRPr/>
            </a:pPr>
            <a:endParaRPr lang="de-DE"/>
          </a:p>
        </p:txBody>
      </p:sp>
      <p:sp>
        <p:nvSpPr>
          <p:cNvPr id="12" name="Slide Number Placeholder 5"/>
          <p:cNvSpPr>
            <a:spLocks noGrp="1"/>
          </p:cNvSpPr>
          <p:nvPr>
            <p:ph type="sldNum" sz="quarter" idx="12"/>
          </p:nvPr>
        </p:nvSpPr>
        <p:spPr/>
        <p:txBody>
          <a:bodyPr/>
          <a:lstStyle>
            <a:lvl1pPr>
              <a:defRPr/>
            </a:lvl1pPr>
          </a:lstStyle>
          <a:p>
            <a:pPr>
              <a:defRPr/>
            </a:pPr>
            <a:fld id="{A3F5B9E6-E5B1-4821-9A9E-0763A91A1A13}"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bschnitt mit Bild">
    <p:spTree>
      <p:nvGrpSpPr>
        <p:cNvPr id="1" name=""/>
        <p:cNvGrpSpPr/>
        <p:nvPr/>
      </p:nvGrpSpPr>
      <p:grpSpPr>
        <a:xfrm>
          <a:off x="0" y="0"/>
          <a:ext cx="0" cy="0"/>
          <a:chOff x="0" y="0"/>
          <a:chExt cx="0" cy="0"/>
        </a:xfrm>
      </p:grpSpPr>
      <p:sp>
        <p:nvSpPr>
          <p:cNvPr id="5" name="Rectangle 6"/>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8"/>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9"/>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10"/>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10" name="TextBox 11"/>
          <p:cNvSpPr txBox="1"/>
          <p:nvPr/>
        </p:nvSpPr>
        <p:spPr>
          <a:xfrm>
            <a:off x="8231188" y="4802188"/>
            <a:ext cx="587375" cy="646112"/>
          </a:xfrm>
          <a:prstGeom prst="rect">
            <a:avLst/>
          </a:prstGeom>
          <a:noFill/>
        </p:spPr>
        <p:txBody>
          <a:bodyPr wrap="none">
            <a:spAutoFit/>
          </a:bodyPr>
          <a:lstStyle/>
          <a:p>
            <a:pPr fontAlgn="auto">
              <a:spcBef>
                <a:spcPts val="0"/>
              </a:spcBef>
              <a:spcAft>
                <a:spcPts val="0"/>
              </a:spcAft>
              <a:defRPr/>
            </a:pPr>
            <a:r>
              <a:rPr sz="3600">
                <a:solidFill>
                  <a:schemeClr val="bg1"/>
                </a:solidFill>
                <a:latin typeface="+mn-lt"/>
                <a:cs typeface="+mn-cs"/>
                <a:sym typeface="Wingdings"/>
              </a:rPr>
              <a:t></a:t>
            </a:r>
            <a:endParaRPr sz="3600">
              <a:solidFill>
                <a:schemeClr val="bg1"/>
              </a:solidFill>
              <a:latin typeface="+mn-lt"/>
              <a:cs typeface="+mn-cs"/>
            </a:endParaRPr>
          </a:p>
        </p:txBody>
      </p:sp>
      <p:sp>
        <p:nvSpPr>
          <p:cNvPr id="13" name="Picture Placeholder 7"/>
          <p:cNvSpPr>
            <a:spLocks noGrp="1"/>
          </p:cNvSpPr>
          <p:nvPr>
            <p:ph type="pic" sz="quarter" idx="13"/>
          </p:nvPr>
        </p:nvSpPr>
        <p:spPr>
          <a:xfrm>
            <a:off x="284162" y="443754"/>
            <a:ext cx="8574087" cy="4370293"/>
          </a:xfrm>
        </p:spPr>
        <p:txBody>
          <a:bodyPr rtlCol="0">
            <a:normAutofit/>
          </a:bodyPr>
          <a:lstStyle>
            <a:lvl1pPr>
              <a:buNone/>
              <a:defRPr/>
            </a:lvl1pPr>
          </a:lstStyle>
          <a:p>
            <a:pPr lvl="0"/>
            <a:r>
              <a:rPr lang="de-DE" noProof="0" smtClean="0"/>
              <a:t>Bild auf Platzhalter ziehen oder durch Klicken auf Symbol hinzufügen</a:t>
            </a:r>
            <a:endParaRPr noProof="0"/>
          </a:p>
        </p:txBody>
      </p:sp>
      <p:sp>
        <p:nvSpPr>
          <p:cNvPr id="2" name="Title 1"/>
          <p:cNvSpPr>
            <a:spLocks noGrp="1"/>
          </p:cNvSpPr>
          <p:nvPr>
            <p:ph type="title"/>
          </p:nvPr>
        </p:nvSpPr>
        <p:spPr>
          <a:xfrm>
            <a:off x="430306" y="4814047"/>
            <a:ext cx="7772400" cy="1048871"/>
          </a:xfrm>
          <a:noFill/>
        </p:spPr>
        <p:txBody>
          <a:bodyPr anchor="b" anchorCtr="0"/>
          <a:lstStyle>
            <a:lvl1pPr algn="l">
              <a:defRPr sz="4200" b="0" i="0" cap="none" baseline="0"/>
            </a:lvl1pPr>
          </a:lstStyle>
          <a:p>
            <a:r>
              <a:rPr lang="de-DE" smtClean="0"/>
              <a:t>Mastertitelformat bearbeiten</a:t>
            </a:r>
            <a:endParaRPr/>
          </a:p>
        </p:txBody>
      </p:sp>
      <p:sp>
        <p:nvSpPr>
          <p:cNvPr id="3" name="Text Placeholder 2"/>
          <p:cNvSpPr>
            <a:spLocks noGrp="1"/>
          </p:cNvSpPr>
          <p:nvPr>
            <p:ph type="body" idx="1"/>
          </p:nvPr>
        </p:nvSpPr>
        <p:spPr>
          <a:xfrm>
            <a:off x="470647" y="5862918"/>
            <a:ext cx="7732059" cy="403412"/>
          </a:xfrm>
        </p:spPr>
        <p:txBody>
          <a:bodyPr>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11" name="Date Placeholder 3"/>
          <p:cNvSpPr>
            <a:spLocks noGrp="1"/>
          </p:cNvSpPr>
          <p:nvPr>
            <p:ph type="dt" sz="half" idx="14"/>
          </p:nvPr>
        </p:nvSpPr>
        <p:spPr/>
        <p:txBody>
          <a:bodyPr/>
          <a:lstStyle>
            <a:lvl1pPr>
              <a:defRPr/>
            </a:lvl1pPr>
          </a:lstStyle>
          <a:p>
            <a:pPr>
              <a:defRPr/>
            </a:pPr>
            <a:fld id="{54E93749-FCB4-4DCC-A3B4-886AA84484BC}" type="datetimeFigureOut">
              <a:rPr lang="de-DE"/>
              <a:pPr>
                <a:defRPr/>
              </a:pPr>
              <a:t>05.12.2022</a:t>
            </a:fld>
            <a:endParaRPr lang="de-DE"/>
          </a:p>
        </p:txBody>
      </p:sp>
      <p:sp>
        <p:nvSpPr>
          <p:cNvPr id="12" name="Footer Placeholder 4"/>
          <p:cNvSpPr>
            <a:spLocks noGrp="1"/>
          </p:cNvSpPr>
          <p:nvPr>
            <p:ph type="ftr" sz="quarter" idx="15"/>
          </p:nvPr>
        </p:nvSpPr>
        <p:spPr/>
        <p:txBody>
          <a:bodyPr/>
          <a:lstStyle>
            <a:lvl1pPr>
              <a:defRPr/>
            </a:lvl1pPr>
          </a:lstStyle>
          <a:p>
            <a:pPr>
              <a:defRPr/>
            </a:pPr>
            <a:endParaRPr lang="de-DE"/>
          </a:p>
        </p:txBody>
      </p:sp>
      <p:sp>
        <p:nvSpPr>
          <p:cNvPr id="14" name="Slide Number Placeholder 5"/>
          <p:cNvSpPr>
            <a:spLocks noGrp="1"/>
          </p:cNvSpPr>
          <p:nvPr>
            <p:ph type="sldNum" sz="quarter" idx="16"/>
          </p:nvPr>
        </p:nvSpPr>
        <p:spPr/>
        <p:txBody>
          <a:bodyPr/>
          <a:lstStyle>
            <a:lvl1pPr>
              <a:defRPr/>
            </a:lvl1pPr>
          </a:lstStyle>
          <a:p>
            <a:pPr>
              <a:defRPr/>
            </a:pPr>
            <a:fld id="{232102DF-60A5-4280-9033-0FC459B1D715}"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Rectangle 7"/>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6" name="Group 8"/>
          <p:cNvGrpSpPr>
            <a:grpSpLocks/>
          </p:cNvGrpSpPr>
          <p:nvPr/>
        </p:nvGrpSpPr>
        <p:grpSpPr bwMode="auto">
          <a:xfrm>
            <a:off x="284163" y="1577975"/>
            <a:ext cx="8575675" cy="136525"/>
            <a:chOff x="284163" y="1577847"/>
            <a:chExt cx="8576373" cy="137411"/>
          </a:xfrm>
        </p:grpSpPr>
        <p:sp>
          <p:nvSpPr>
            <p:cNvPr id="7" name="Rectangle 9"/>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10"/>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11"/>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10" name="Date Placeholder 4"/>
          <p:cNvSpPr>
            <a:spLocks noGrp="1"/>
          </p:cNvSpPr>
          <p:nvPr>
            <p:ph type="dt" sz="half" idx="10"/>
          </p:nvPr>
        </p:nvSpPr>
        <p:spPr/>
        <p:txBody>
          <a:bodyPr/>
          <a:lstStyle>
            <a:lvl1pPr>
              <a:defRPr/>
            </a:lvl1pPr>
          </a:lstStyle>
          <a:p>
            <a:pPr>
              <a:defRPr/>
            </a:pPr>
            <a:fld id="{4E0B9953-871C-4F93-9447-E3BB520D46A6}" type="datetimeFigureOut">
              <a:rPr lang="de-DE"/>
              <a:pPr>
                <a:defRPr/>
              </a:pPr>
              <a:t>05.12.2022</a:t>
            </a:fld>
            <a:endParaRPr lang="de-DE"/>
          </a:p>
        </p:txBody>
      </p:sp>
      <p:sp>
        <p:nvSpPr>
          <p:cNvPr id="11" name="Footer Placeholder 5"/>
          <p:cNvSpPr>
            <a:spLocks noGrp="1"/>
          </p:cNvSpPr>
          <p:nvPr>
            <p:ph type="ftr" sz="quarter" idx="11"/>
          </p:nvPr>
        </p:nvSpPr>
        <p:spPr/>
        <p:txBody>
          <a:bodyPr/>
          <a:lstStyle>
            <a:lvl1pPr>
              <a:defRPr/>
            </a:lvl1pPr>
          </a:lstStyle>
          <a:p>
            <a:pPr>
              <a:defRPr/>
            </a:pPr>
            <a:endParaRPr lang="de-DE"/>
          </a:p>
        </p:txBody>
      </p:sp>
      <p:sp>
        <p:nvSpPr>
          <p:cNvPr id="12" name="Slide Number Placeholder 6"/>
          <p:cNvSpPr>
            <a:spLocks noGrp="1"/>
          </p:cNvSpPr>
          <p:nvPr>
            <p:ph type="sldNum" sz="quarter" idx="12"/>
          </p:nvPr>
        </p:nvSpPr>
        <p:spPr/>
        <p:txBody>
          <a:bodyPr/>
          <a:lstStyle>
            <a:lvl1pPr>
              <a:defRPr/>
            </a:lvl1pPr>
          </a:lstStyle>
          <a:p>
            <a:pPr>
              <a:defRPr/>
            </a:pPr>
            <a:fld id="{AC2DFE1C-0731-4A41-9380-D7796BE7FDE9}"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7" name="Rectangle 9"/>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8" name="Group 10"/>
          <p:cNvGrpSpPr>
            <a:grpSpLocks/>
          </p:cNvGrpSpPr>
          <p:nvPr/>
        </p:nvGrpSpPr>
        <p:grpSpPr bwMode="auto">
          <a:xfrm>
            <a:off x="284163" y="1577975"/>
            <a:ext cx="8575675" cy="136525"/>
            <a:chOff x="284163" y="1577847"/>
            <a:chExt cx="8576373" cy="137411"/>
          </a:xfrm>
        </p:grpSpPr>
        <p:sp>
          <p:nvSpPr>
            <p:cNvPr id="9" name="Rectangle 11"/>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12"/>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1" name="Rectangle 13"/>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12" name="Date Placeholder 6"/>
          <p:cNvSpPr>
            <a:spLocks noGrp="1"/>
          </p:cNvSpPr>
          <p:nvPr>
            <p:ph type="dt" sz="half" idx="10"/>
          </p:nvPr>
        </p:nvSpPr>
        <p:spPr/>
        <p:txBody>
          <a:bodyPr/>
          <a:lstStyle>
            <a:lvl1pPr>
              <a:defRPr/>
            </a:lvl1pPr>
          </a:lstStyle>
          <a:p>
            <a:pPr>
              <a:defRPr/>
            </a:pPr>
            <a:fld id="{05624963-6ED3-4C81-89C8-F9B21C4C48B4}" type="datetimeFigureOut">
              <a:rPr lang="de-DE"/>
              <a:pPr>
                <a:defRPr/>
              </a:pPr>
              <a:t>05.12.2022</a:t>
            </a:fld>
            <a:endParaRPr lang="de-DE"/>
          </a:p>
        </p:txBody>
      </p:sp>
      <p:sp>
        <p:nvSpPr>
          <p:cNvPr id="13" name="Footer Placeholder 7"/>
          <p:cNvSpPr>
            <a:spLocks noGrp="1"/>
          </p:cNvSpPr>
          <p:nvPr>
            <p:ph type="ftr" sz="quarter" idx="11"/>
          </p:nvPr>
        </p:nvSpPr>
        <p:spPr/>
        <p:txBody>
          <a:bodyPr/>
          <a:lstStyle>
            <a:lvl1pPr>
              <a:defRPr/>
            </a:lvl1pPr>
          </a:lstStyle>
          <a:p>
            <a:pPr>
              <a:defRPr/>
            </a:pPr>
            <a:endParaRPr lang="de-DE"/>
          </a:p>
        </p:txBody>
      </p:sp>
      <p:sp>
        <p:nvSpPr>
          <p:cNvPr id="14" name="Slide Number Placeholder 8"/>
          <p:cNvSpPr>
            <a:spLocks noGrp="1"/>
          </p:cNvSpPr>
          <p:nvPr>
            <p:ph type="sldNum" sz="quarter" idx="12"/>
          </p:nvPr>
        </p:nvSpPr>
        <p:spPr/>
        <p:txBody>
          <a:bodyPr/>
          <a:lstStyle>
            <a:lvl1pPr>
              <a:defRPr/>
            </a:lvl1pPr>
          </a:lstStyle>
          <a:p>
            <a:pPr>
              <a:defRPr/>
            </a:pPr>
            <a:fld id="{DD1E7D65-EAF5-4C83-85FF-6552A0E1E036}"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Rectangle 5"/>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4" name="Group 6"/>
          <p:cNvGrpSpPr>
            <a:grpSpLocks/>
          </p:cNvGrpSpPr>
          <p:nvPr/>
        </p:nvGrpSpPr>
        <p:grpSpPr bwMode="auto">
          <a:xfrm>
            <a:off x="284163" y="1577975"/>
            <a:ext cx="8575675" cy="136525"/>
            <a:chOff x="284163" y="1577847"/>
            <a:chExt cx="8576373" cy="137411"/>
          </a:xfrm>
        </p:grpSpPr>
        <p:sp>
          <p:nvSpPr>
            <p:cNvPr id="5" name="Rectangle 7"/>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6" name="Rectangle 8"/>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9"/>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de-DE" smtClean="0"/>
              <a:t>Mastertitelformat bearbeiten</a:t>
            </a:r>
            <a:endParaRPr/>
          </a:p>
        </p:txBody>
      </p:sp>
      <p:sp>
        <p:nvSpPr>
          <p:cNvPr id="8" name="Date Placeholder 2"/>
          <p:cNvSpPr>
            <a:spLocks noGrp="1"/>
          </p:cNvSpPr>
          <p:nvPr>
            <p:ph type="dt" sz="half" idx="10"/>
          </p:nvPr>
        </p:nvSpPr>
        <p:spPr/>
        <p:txBody>
          <a:bodyPr/>
          <a:lstStyle>
            <a:lvl1pPr>
              <a:defRPr/>
            </a:lvl1pPr>
          </a:lstStyle>
          <a:p>
            <a:pPr>
              <a:defRPr/>
            </a:pPr>
            <a:fld id="{D3B69E67-BD37-4C5A-808B-C124F19E9187}" type="datetimeFigureOut">
              <a:rPr lang="de-DE"/>
              <a:pPr>
                <a:defRPr/>
              </a:pPr>
              <a:t>05.12.2022</a:t>
            </a:fld>
            <a:endParaRPr lang="de-DE"/>
          </a:p>
        </p:txBody>
      </p:sp>
      <p:sp>
        <p:nvSpPr>
          <p:cNvPr id="9" name="Footer Placeholder 3"/>
          <p:cNvSpPr>
            <a:spLocks noGrp="1"/>
          </p:cNvSpPr>
          <p:nvPr>
            <p:ph type="ftr" sz="quarter" idx="11"/>
          </p:nvPr>
        </p:nvSpPr>
        <p:spPr/>
        <p:txBody>
          <a:bodyPr/>
          <a:lstStyle>
            <a:lvl1pPr>
              <a:defRPr/>
            </a:lvl1pPr>
          </a:lstStyle>
          <a:p>
            <a:pPr>
              <a:defRPr/>
            </a:pPr>
            <a:endParaRPr lang="de-DE"/>
          </a:p>
        </p:txBody>
      </p:sp>
      <p:sp>
        <p:nvSpPr>
          <p:cNvPr id="10" name="Slide Number Placeholder 4"/>
          <p:cNvSpPr>
            <a:spLocks noGrp="1"/>
          </p:cNvSpPr>
          <p:nvPr>
            <p:ph type="sldNum" sz="quarter" idx="12"/>
          </p:nvPr>
        </p:nvSpPr>
        <p:spPr/>
        <p:txBody>
          <a:bodyPr/>
          <a:lstStyle>
            <a:lvl1pPr>
              <a:defRPr/>
            </a:lvl1pPr>
          </a:lstStyle>
          <a:p>
            <a:pPr>
              <a:defRPr/>
            </a:pPr>
            <a:fld id="{95212658-BEAD-4134-B2FB-80297B75E74E}"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grpSp>
        <p:nvGrpSpPr>
          <p:cNvPr id="2" name="Group 4"/>
          <p:cNvGrpSpPr>
            <a:grpSpLocks/>
          </p:cNvGrpSpPr>
          <p:nvPr/>
        </p:nvGrpSpPr>
        <p:grpSpPr bwMode="auto">
          <a:xfrm>
            <a:off x="284163" y="452438"/>
            <a:ext cx="8575675" cy="138112"/>
            <a:chOff x="284163" y="1577847"/>
            <a:chExt cx="8576373" cy="137411"/>
          </a:xfrm>
        </p:grpSpPr>
        <p:sp>
          <p:nvSpPr>
            <p:cNvPr id="3"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4"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5"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6" name="Date Placeholder 1"/>
          <p:cNvSpPr>
            <a:spLocks noGrp="1"/>
          </p:cNvSpPr>
          <p:nvPr>
            <p:ph type="dt" sz="half" idx="10"/>
          </p:nvPr>
        </p:nvSpPr>
        <p:spPr/>
        <p:txBody>
          <a:bodyPr/>
          <a:lstStyle>
            <a:lvl1pPr>
              <a:defRPr/>
            </a:lvl1pPr>
          </a:lstStyle>
          <a:p>
            <a:pPr>
              <a:defRPr/>
            </a:pPr>
            <a:fld id="{C0A70D03-43DA-48AE-80F1-40CC7E569A6E}" type="datetimeFigureOut">
              <a:rPr lang="de-DE"/>
              <a:pPr>
                <a:defRPr/>
              </a:pPr>
              <a:t>05.12.2022</a:t>
            </a:fld>
            <a:endParaRPr lang="de-DE"/>
          </a:p>
        </p:txBody>
      </p:sp>
      <p:sp>
        <p:nvSpPr>
          <p:cNvPr id="7" name="Footer Placeholder 2"/>
          <p:cNvSpPr>
            <a:spLocks noGrp="1"/>
          </p:cNvSpPr>
          <p:nvPr>
            <p:ph type="ftr" sz="quarter" idx="11"/>
          </p:nvPr>
        </p:nvSpPr>
        <p:spPr/>
        <p:txBody>
          <a:bodyPr/>
          <a:lstStyle>
            <a:lvl1pPr>
              <a:defRPr/>
            </a:lvl1pPr>
          </a:lstStyle>
          <a:p>
            <a:pPr>
              <a:defRPr/>
            </a:pPr>
            <a:endParaRPr lang="de-DE"/>
          </a:p>
        </p:txBody>
      </p:sp>
      <p:sp>
        <p:nvSpPr>
          <p:cNvPr id="8" name="Slide Number Placeholder 3"/>
          <p:cNvSpPr>
            <a:spLocks noGrp="1"/>
          </p:cNvSpPr>
          <p:nvPr>
            <p:ph type="sldNum" sz="quarter" idx="12"/>
          </p:nvPr>
        </p:nvSpPr>
        <p:spPr/>
        <p:txBody>
          <a:bodyPr/>
          <a:lstStyle>
            <a:lvl1pPr>
              <a:defRPr/>
            </a:lvl1pPr>
          </a:lstStyle>
          <a:p>
            <a:pPr>
              <a:defRPr/>
            </a:pPr>
            <a:fld id="{DBE13FEC-255B-498B-800D-2F2FCB00B55E}"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781175" y="2133600"/>
            <a:ext cx="7077075"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e Placeholder 3"/>
          <p:cNvSpPr>
            <a:spLocks noGrp="1"/>
          </p:cNvSpPr>
          <p:nvPr>
            <p:ph type="dt" sz="half" idx="2"/>
          </p:nvPr>
        </p:nvSpPr>
        <p:spPr>
          <a:xfrm>
            <a:off x="6794500" y="6437313"/>
            <a:ext cx="2133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bg1">
                    <a:lumMod val="65000"/>
                  </a:schemeClr>
                </a:solidFill>
                <a:latin typeface="+mn-lt"/>
                <a:cs typeface="+mn-cs"/>
              </a:defRPr>
            </a:lvl1pPr>
          </a:lstStyle>
          <a:p>
            <a:pPr>
              <a:defRPr/>
            </a:pPr>
            <a:fld id="{587E31A8-944D-4768-9D52-17D4231B39F9}" type="datetimeFigureOut">
              <a:rPr lang="de-DE"/>
              <a:pPr>
                <a:defRPr/>
              </a:pPr>
              <a:t>05.12.2022</a:t>
            </a:fld>
            <a:endParaRPr lang="de-DE"/>
          </a:p>
        </p:txBody>
      </p:sp>
      <p:sp>
        <p:nvSpPr>
          <p:cNvPr id="5" name="Footer Placeholder 4"/>
          <p:cNvSpPr>
            <a:spLocks noGrp="1"/>
          </p:cNvSpPr>
          <p:nvPr>
            <p:ph type="ftr" sz="quarter" idx="3"/>
          </p:nvPr>
        </p:nvSpPr>
        <p:spPr>
          <a:xfrm>
            <a:off x="200025" y="6437313"/>
            <a:ext cx="6124575"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bg1">
                    <a:lumMod val="65000"/>
                  </a:schemeClr>
                </a:solidFill>
                <a:latin typeface="+mn-lt"/>
                <a:cs typeface="+mn-cs"/>
              </a:defRPr>
            </a:lvl1pPr>
          </a:lstStyle>
          <a:p>
            <a:pPr>
              <a:defRPr/>
            </a:pPr>
            <a:endParaRPr lang="de-DE"/>
          </a:p>
        </p:txBody>
      </p:sp>
      <p:sp>
        <p:nvSpPr>
          <p:cNvPr id="6" name="Slide Number Placeholder 5"/>
          <p:cNvSpPr>
            <a:spLocks noGrp="1"/>
          </p:cNvSpPr>
          <p:nvPr>
            <p:ph type="sldNum" sz="quarter" idx="4"/>
          </p:nvPr>
        </p:nvSpPr>
        <p:spPr>
          <a:xfrm>
            <a:off x="8305800" y="166688"/>
            <a:ext cx="631825" cy="360362"/>
          </a:xfrm>
          <a:prstGeom prst="rect">
            <a:avLst/>
          </a:prstGeom>
        </p:spPr>
        <p:txBody>
          <a:bodyPr vert="horz" lIns="91440" tIns="45720" rIns="91440" bIns="45720" rtlCol="0" anchor="ctr"/>
          <a:lstStyle>
            <a:lvl1pPr algn="r" fontAlgn="auto">
              <a:spcBef>
                <a:spcPts val="0"/>
              </a:spcBef>
              <a:spcAft>
                <a:spcPts val="0"/>
              </a:spcAft>
              <a:defRPr sz="1400" b="1">
                <a:solidFill>
                  <a:schemeClr val="tx1">
                    <a:lumMod val="85000"/>
                    <a:lumOff val="15000"/>
                  </a:schemeClr>
                </a:solidFill>
                <a:latin typeface="+mn-lt"/>
                <a:cs typeface="+mn-cs"/>
              </a:defRPr>
            </a:lvl1pPr>
          </a:lstStyle>
          <a:p>
            <a:pPr>
              <a:defRPr/>
            </a:pPr>
            <a:fld id="{D20E3623-F6B3-49FF-8882-155D648F821B}" type="slidenum">
              <a:rPr lang="de-DE"/>
              <a:pPr>
                <a:defRPr/>
              </a:pPr>
              <a:t>‹Nr.›</a:t>
            </a:fld>
            <a:endParaRPr lang="de-DE"/>
          </a:p>
        </p:txBody>
      </p:sp>
      <p:sp>
        <p:nvSpPr>
          <p:cNvPr id="2" name="Title Placeholder 1"/>
          <p:cNvSpPr>
            <a:spLocks noGrp="1"/>
          </p:cNvSpPr>
          <p:nvPr>
            <p:ph type="title"/>
          </p:nvPr>
        </p:nvSpPr>
        <p:spPr>
          <a:xfrm>
            <a:off x="284163" y="630238"/>
            <a:ext cx="8574087" cy="968375"/>
          </a:xfrm>
          <a:prstGeom prst="rect">
            <a:avLst/>
          </a:prstGeom>
          <a:solidFill>
            <a:schemeClr val="tx1">
              <a:lumMod val="85000"/>
              <a:lumOff val="15000"/>
              <a:alpha val="70000"/>
            </a:schemeClr>
          </a:solidFill>
        </p:spPr>
        <p:txBody>
          <a:bodyPr vert="horz" lIns="91440" tIns="45720" rIns="91440" bIns="45720" rtlCol="0" anchor="ctr">
            <a:normAutofit/>
          </a:bodyPr>
          <a:lstStyle/>
          <a:p>
            <a:r>
              <a:rPr lang="de-DE" smtClean="0"/>
              <a:t>Mastertitelformat bearbeiten</a:t>
            </a:r>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txStyles>
    <p:titleStyle>
      <a:lvl1pPr algn="r" rtl="0" eaLnBrk="0" fontAlgn="base" hangingPunct="0">
        <a:spcBef>
          <a:spcPct val="0"/>
        </a:spcBef>
        <a:spcAft>
          <a:spcPct val="0"/>
        </a:spcAft>
        <a:defRPr sz="4200" kern="1200">
          <a:solidFill>
            <a:schemeClr val="bg1"/>
          </a:solidFill>
          <a:latin typeface="+mj-lt"/>
          <a:ea typeface="+mj-ea"/>
          <a:cs typeface="+mj-cs"/>
        </a:defRPr>
      </a:lvl1pPr>
      <a:lvl2pPr algn="r" rtl="0" eaLnBrk="0" fontAlgn="base" hangingPunct="0">
        <a:spcBef>
          <a:spcPct val="0"/>
        </a:spcBef>
        <a:spcAft>
          <a:spcPct val="0"/>
        </a:spcAft>
        <a:defRPr sz="4200">
          <a:solidFill>
            <a:schemeClr val="bg1"/>
          </a:solidFill>
          <a:latin typeface="Corbel" pitchFamily="34" charset="0"/>
        </a:defRPr>
      </a:lvl2pPr>
      <a:lvl3pPr algn="r" rtl="0" eaLnBrk="0" fontAlgn="base" hangingPunct="0">
        <a:spcBef>
          <a:spcPct val="0"/>
        </a:spcBef>
        <a:spcAft>
          <a:spcPct val="0"/>
        </a:spcAft>
        <a:defRPr sz="4200">
          <a:solidFill>
            <a:schemeClr val="bg1"/>
          </a:solidFill>
          <a:latin typeface="Corbel" pitchFamily="34" charset="0"/>
        </a:defRPr>
      </a:lvl3pPr>
      <a:lvl4pPr algn="r" rtl="0" eaLnBrk="0" fontAlgn="base" hangingPunct="0">
        <a:spcBef>
          <a:spcPct val="0"/>
        </a:spcBef>
        <a:spcAft>
          <a:spcPct val="0"/>
        </a:spcAft>
        <a:defRPr sz="4200">
          <a:solidFill>
            <a:schemeClr val="bg1"/>
          </a:solidFill>
          <a:latin typeface="Corbel" pitchFamily="34" charset="0"/>
        </a:defRPr>
      </a:lvl4pPr>
      <a:lvl5pPr algn="r" rtl="0" eaLnBrk="0" fontAlgn="base" hangingPunct="0">
        <a:spcBef>
          <a:spcPct val="0"/>
        </a:spcBef>
        <a:spcAft>
          <a:spcPct val="0"/>
        </a:spcAft>
        <a:defRPr sz="4200">
          <a:solidFill>
            <a:schemeClr val="bg1"/>
          </a:solidFill>
          <a:latin typeface="Corbel" pitchFamily="34" charset="0"/>
        </a:defRPr>
      </a:lvl5pPr>
      <a:lvl6pPr marL="457200" algn="r" rtl="0" fontAlgn="base">
        <a:spcBef>
          <a:spcPct val="0"/>
        </a:spcBef>
        <a:spcAft>
          <a:spcPct val="0"/>
        </a:spcAft>
        <a:defRPr sz="4200">
          <a:solidFill>
            <a:schemeClr val="bg1"/>
          </a:solidFill>
          <a:latin typeface="Corbel" pitchFamily="34" charset="0"/>
        </a:defRPr>
      </a:lvl6pPr>
      <a:lvl7pPr marL="914400" algn="r" rtl="0" fontAlgn="base">
        <a:spcBef>
          <a:spcPct val="0"/>
        </a:spcBef>
        <a:spcAft>
          <a:spcPct val="0"/>
        </a:spcAft>
        <a:defRPr sz="4200">
          <a:solidFill>
            <a:schemeClr val="bg1"/>
          </a:solidFill>
          <a:latin typeface="Corbel" pitchFamily="34" charset="0"/>
        </a:defRPr>
      </a:lvl7pPr>
      <a:lvl8pPr marL="1371600" algn="r" rtl="0" fontAlgn="base">
        <a:spcBef>
          <a:spcPct val="0"/>
        </a:spcBef>
        <a:spcAft>
          <a:spcPct val="0"/>
        </a:spcAft>
        <a:defRPr sz="4200">
          <a:solidFill>
            <a:schemeClr val="bg1"/>
          </a:solidFill>
          <a:latin typeface="Corbel" pitchFamily="34" charset="0"/>
        </a:defRPr>
      </a:lvl8pPr>
      <a:lvl9pPr marL="1828800" algn="r" rtl="0" fontAlgn="base">
        <a:spcBef>
          <a:spcPct val="0"/>
        </a:spcBef>
        <a:spcAft>
          <a:spcPct val="0"/>
        </a:spcAft>
        <a:defRPr sz="4200">
          <a:solidFill>
            <a:schemeClr val="bg1"/>
          </a:solidFill>
          <a:latin typeface="Corbel" pitchFamily="34" charset="0"/>
        </a:defRPr>
      </a:lvl9pPr>
    </p:titleStyle>
    <p:bodyStyle>
      <a:lvl1pPr marL="454025" indent="-454025" algn="l" rtl="0" eaLnBrk="0" fontAlgn="base" hangingPunct="0">
        <a:spcBef>
          <a:spcPts val="2000"/>
        </a:spcBef>
        <a:spcAft>
          <a:spcPct val="0"/>
        </a:spcAft>
        <a:buClr>
          <a:srgbClr val="A6A6A6"/>
        </a:buClr>
        <a:buSzPct val="90000"/>
        <a:buFont typeface="Wingdings" pitchFamily="2" charset="2"/>
        <a:buChar char=""/>
        <a:defRPr sz="2400" kern="1200">
          <a:solidFill>
            <a:srgbClr val="262626"/>
          </a:solidFill>
          <a:latin typeface="+mn-lt"/>
          <a:ea typeface="+mn-ea"/>
          <a:cs typeface="+mn-cs"/>
        </a:defRPr>
      </a:lvl1pPr>
      <a:lvl2pPr marL="914400" indent="-457200" algn="l" rtl="0" eaLnBrk="0" fontAlgn="base" hangingPunct="0">
        <a:spcBef>
          <a:spcPts val="600"/>
        </a:spcBef>
        <a:spcAft>
          <a:spcPct val="0"/>
        </a:spcAft>
        <a:buClr>
          <a:srgbClr val="404040"/>
        </a:buClr>
        <a:buSzPct val="90000"/>
        <a:buFont typeface="Wingdings" pitchFamily="2" charset="2"/>
        <a:buChar char=""/>
        <a:defRPr sz="2200" kern="1200">
          <a:solidFill>
            <a:srgbClr val="262626"/>
          </a:solidFill>
          <a:latin typeface="+mn-lt"/>
          <a:ea typeface="+mn-ea"/>
          <a:cs typeface="+mn-cs"/>
        </a:defRPr>
      </a:lvl2pPr>
      <a:lvl3pPr marL="1260475" indent="-346075" algn="l" rtl="0" eaLnBrk="0" fontAlgn="base" hangingPunct="0">
        <a:spcBef>
          <a:spcPts val="600"/>
        </a:spcBef>
        <a:spcAft>
          <a:spcPct val="0"/>
        </a:spcAft>
        <a:buClr>
          <a:srgbClr val="A6A6A6"/>
        </a:buClr>
        <a:buSzPct val="90000"/>
        <a:buFont typeface="Wingdings" pitchFamily="2" charset="2"/>
        <a:buChar char=""/>
        <a:defRPr sz="2000" kern="1200">
          <a:solidFill>
            <a:srgbClr val="262626"/>
          </a:solidFill>
          <a:latin typeface="+mn-lt"/>
          <a:ea typeface="+mn-ea"/>
          <a:cs typeface="+mn-cs"/>
        </a:defRPr>
      </a:lvl3pPr>
      <a:lvl4pPr marL="1600200" indent="-339725" algn="l" rtl="0" eaLnBrk="0" fontAlgn="base" hangingPunct="0">
        <a:spcBef>
          <a:spcPts val="600"/>
        </a:spcBef>
        <a:spcAft>
          <a:spcPct val="0"/>
        </a:spcAft>
        <a:buClr>
          <a:srgbClr val="404040"/>
        </a:buClr>
        <a:buSzPct val="90000"/>
        <a:buFont typeface="Wingdings" pitchFamily="2" charset="2"/>
        <a:buChar char=""/>
        <a:defRPr kern="1200">
          <a:solidFill>
            <a:srgbClr val="262626"/>
          </a:solidFill>
          <a:latin typeface="+mn-lt"/>
          <a:ea typeface="+mn-ea"/>
          <a:cs typeface="+mn-cs"/>
        </a:defRPr>
      </a:lvl4pPr>
      <a:lvl5pPr marL="1939925" indent="-331788" algn="l" rtl="0" eaLnBrk="0" fontAlgn="base" hangingPunct="0">
        <a:spcBef>
          <a:spcPts val="600"/>
        </a:spcBef>
        <a:spcAft>
          <a:spcPct val="0"/>
        </a:spcAft>
        <a:buClr>
          <a:srgbClr val="A6A6A6"/>
        </a:buClr>
        <a:buSzPct val="90000"/>
        <a:buFont typeface="Wingdings" pitchFamily="2" charset="2"/>
        <a:buChar char=""/>
        <a:defRPr kern="1200">
          <a:solidFill>
            <a:srgbClr val="262626"/>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http://www.gsneunkirchen.de/tl_files/Grafik/Kinder4.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de-DE" dirty="0"/>
              <a:t> </a:t>
            </a:r>
            <a:r>
              <a:rPr lang="de-DE" sz="3600" dirty="0"/>
              <a:t>Betreuung von Kindern </a:t>
            </a:r>
            <a:br>
              <a:rPr lang="de-DE" sz="3600" dirty="0"/>
            </a:br>
            <a:r>
              <a:rPr lang="de-DE" sz="3600" dirty="0"/>
              <a:t>an der Grundschule Hottenstein </a:t>
            </a:r>
          </a:p>
        </p:txBody>
      </p:sp>
      <p:pic>
        <p:nvPicPr>
          <p:cNvPr id="18434" name="Bild 1" descr="Schule Hottenstein 1"/>
          <p:cNvPicPr>
            <a:picLocks noChangeAspect="1" noChangeArrowheads="1"/>
          </p:cNvPicPr>
          <p:nvPr/>
        </p:nvPicPr>
        <p:blipFill>
          <a:blip r:embed="rId2"/>
          <a:srcRect/>
          <a:stretch>
            <a:fillRect/>
          </a:stretch>
        </p:blipFill>
        <p:spPr bwMode="auto">
          <a:xfrm>
            <a:off x="982663" y="3124200"/>
            <a:ext cx="2459037" cy="1544638"/>
          </a:xfrm>
          <a:prstGeom prst="rect">
            <a:avLst/>
          </a:prstGeom>
          <a:noFill/>
          <a:ln w="9525">
            <a:noFill/>
            <a:miter lim="800000"/>
            <a:headEnd/>
            <a:tailEnd/>
          </a:ln>
        </p:spPr>
      </p:pic>
      <p:sp>
        <p:nvSpPr>
          <p:cNvPr id="18435" name="WordArt 6"/>
          <p:cNvSpPr>
            <a:spLocks noChangeArrowheads="1" noChangeShapeType="1" noTextEdit="1"/>
          </p:cNvSpPr>
          <p:nvPr/>
        </p:nvSpPr>
        <p:spPr bwMode="auto">
          <a:xfrm>
            <a:off x="2860675" y="2562225"/>
            <a:ext cx="3028950" cy="561975"/>
          </a:xfrm>
          <a:prstGeom prst="rect">
            <a:avLst/>
          </a:prstGeom>
        </p:spPr>
        <p:txBody>
          <a:bodyPr spcFirstLastPara="1" wrap="none" fromWordArt="1">
            <a:prstTxWarp prst="textArchUp">
              <a:avLst>
                <a:gd name="adj" fmla="val 10800004"/>
              </a:avLst>
            </a:prstTxWarp>
          </a:bodyPr>
          <a:lstStyle/>
          <a:p>
            <a:pPr algn="ctr"/>
            <a:r>
              <a:rPr lang="de-DE" sz="1800" kern="10">
                <a:ln w="9525">
                  <a:solidFill>
                    <a:srgbClr val="000000"/>
                  </a:solidFill>
                  <a:round/>
                  <a:headEnd/>
                  <a:tailEnd/>
                </a:ln>
                <a:solidFill>
                  <a:srgbClr val="000000"/>
                </a:solidFill>
                <a:latin typeface="Comic Sans MS"/>
              </a:rPr>
              <a:t>Schulverein Hottenstein e.V.</a:t>
            </a:r>
          </a:p>
        </p:txBody>
      </p:sp>
      <p:pic>
        <p:nvPicPr>
          <p:cNvPr id="18436" name="Picture 5" descr="http://www.gsneunkirchen.de/tl_files/Grafik/Kinder4.jpg"/>
          <p:cNvPicPr>
            <a:picLocks noChangeAspect="1" noChangeArrowheads="1"/>
          </p:cNvPicPr>
          <p:nvPr/>
        </p:nvPicPr>
        <p:blipFill>
          <a:blip r:embed="rId3" r:link="rId4"/>
          <a:srcRect/>
          <a:stretch>
            <a:fillRect/>
          </a:stretch>
        </p:blipFill>
        <p:spPr bwMode="auto">
          <a:xfrm>
            <a:off x="5522913" y="2984500"/>
            <a:ext cx="2767012" cy="1781175"/>
          </a:xfrm>
          <a:prstGeom prst="rect">
            <a:avLst/>
          </a:prstGeom>
          <a:noFill/>
          <a:ln w="9525">
            <a:noFill/>
            <a:miter lim="800000"/>
            <a:headEnd/>
            <a:tailEnd/>
          </a:ln>
        </p:spPr>
      </p:pic>
      <p:sp>
        <p:nvSpPr>
          <p:cNvPr id="18437" name="Rectangle 8"/>
          <p:cNvSpPr>
            <a:spLocks noChangeArrowheads="1"/>
          </p:cNvSpPr>
          <p:nvPr/>
        </p:nvSpPr>
        <p:spPr bwMode="auto">
          <a:xfrm>
            <a:off x="450850" y="2190750"/>
            <a:ext cx="9144000" cy="0"/>
          </a:xfrm>
          <a:prstGeom prst="rect">
            <a:avLst/>
          </a:prstGeom>
          <a:noFill/>
          <a:ln w="9525">
            <a:noFill/>
            <a:miter lim="800000"/>
            <a:headEnd/>
            <a:tailEnd/>
          </a:ln>
        </p:spPr>
        <p:txBody>
          <a:bodyPr wrap="none" anchor="ctr">
            <a:spAutoFit/>
          </a:bodyPr>
          <a:lstStyle/>
          <a:p>
            <a:endParaRPr lang="de-DE"/>
          </a:p>
        </p:txBody>
      </p:sp>
      <p:sp>
        <p:nvSpPr>
          <p:cNvPr id="18438" name="Rectangle 9"/>
          <p:cNvSpPr>
            <a:spLocks noChangeArrowheads="1"/>
          </p:cNvSpPr>
          <p:nvPr/>
        </p:nvSpPr>
        <p:spPr bwMode="auto">
          <a:xfrm>
            <a:off x="-449263" y="4667250"/>
            <a:ext cx="9144001" cy="0"/>
          </a:xfrm>
          <a:prstGeom prst="rect">
            <a:avLst/>
          </a:prstGeom>
          <a:noFill/>
          <a:ln w="9525">
            <a:noFill/>
            <a:miter lim="800000"/>
            <a:headEnd/>
            <a:tailEnd/>
          </a:ln>
        </p:spPr>
        <p:txBody>
          <a:bodyPr wrap="none" anchor="ctr">
            <a:spAutoFit/>
          </a:bodyPr>
          <a:lstStyle/>
          <a:p>
            <a:endParaRPr lang="de-DE"/>
          </a:p>
        </p:txBody>
      </p:sp>
      <p:sp>
        <p:nvSpPr>
          <p:cNvPr id="18439" name="Rectangle 11"/>
          <p:cNvSpPr>
            <a:spLocks noChangeArrowheads="1"/>
          </p:cNvSpPr>
          <p:nvPr/>
        </p:nvSpPr>
        <p:spPr bwMode="auto">
          <a:xfrm>
            <a:off x="6261100" y="2709863"/>
            <a:ext cx="219075" cy="274637"/>
          </a:xfrm>
          <a:prstGeom prst="rect">
            <a:avLst/>
          </a:prstGeom>
          <a:noFill/>
          <a:ln w="9525">
            <a:noFill/>
            <a:miter lim="800000"/>
            <a:headEnd/>
            <a:tailEnd/>
          </a:ln>
        </p:spPr>
        <p:txBody>
          <a:bodyPr wrap="none" anchor="ctr">
            <a:spAutoFit/>
          </a:bodyPr>
          <a:lstStyle/>
          <a:p>
            <a:pPr algn="ctr"/>
            <a:r>
              <a:rPr lang="de-DE" sz="1200">
                <a:cs typeface="Times New Roman" pitchFamily="18" charset="0"/>
              </a:rPr>
              <a:t> </a:t>
            </a:r>
            <a:endParaRPr lang="de-DE"/>
          </a:p>
        </p:txBody>
      </p:sp>
      <p:sp>
        <p:nvSpPr>
          <p:cNvPr id="18440" name="WordArt 10"/>
          <p:cNvSpPr>
            <a:spLocks noChangeArrowheads="1" noChangeShapeType="1" noTextEdit="1"/>
          </p:cNvSpPr>
          <p:nvPr/>
        </p:nvSpPr>
        <p:spPr bwMode="auto">
          <a:xfrm>
            <a:off x="3441700" y="2984500"/>
            <a:ext cx="1895475" cy="371475"/>
          </a:xfrm>
          <a:prstGeom prst="rect">
            <a:avLst/>
          </a:prstGeom>
        </p:spPr>
        <p:txBody>
          <a:bodyPr wrap="none" fromWordArt="1">
            <a:prstTxWarp prst="textCanDown">
              <a:avLst>
                <a:gd name="adj" fmla="val 33333"/>
              </a:avLst>
            </a:prstTxWarp>
          </a:bodyPr>
          <a:lstStyle/>
          <a:p>
            <a:pPr algn="ctr"/>
            <a:r>
              <a:rPr lang="de-DE" sz="1800" kern="10">
                <a:ln w="9525">
                  <a:solidFill>
                    <a:srgbClr val="000000"/>
                  </a:solidFill>
                  <a:round/>
                  <a:headEnd/>
                  <a:tailEnd/>
                </a:ln>
                <a:solidFill>
                  <a:srgbClr val="000000"/>
                </a:solidFill>
                <a:latin typeface="Comic Sans MS"/>
              </a:rPr>
              <a:t>Betreuungsgruppe</a:t>
            </a:r>
          </a:p>
        </p:txBody>
      </p:sp>
      <p:sp>
        <p:nvSpPr>
          <p:cNvPr id="18441" name="Rectangle 13"/>
          <p:cNvSpPr>
            <a:spLocks noChangeArrowheads="1"/>
          </p:cNvSpPr>
          <p:nvPr/>
        </p:nvSpPr>
        <p:spPr bwMode="auto">
          <a:xfrm>
            <a:off x="1390650" y="4733925"/>
            <a:ext cx="5716588" cy="1917700"/>
          </a:xfrm>
          <a:prstGeom prst="rect">
            <a:avLst/>
          </a:prstGeom>
          <a:noFill/>
          <a:ln w="9525">
            <a:noFill/>
            <a:miter lim="800000"/>
            <a:headEnd/>
            <a:tailEnd/>
          </a:ln>
        </p:spPr>
        <p:txBody>
          <a:bodyPr anchor="ctr">
            <a:spAutoFit/>
          </a:bodyPr>
          <a:lstStyle/>
          <a:p>
            <a:pPr algn="ctr"/>
            <a:r>
              <a:rPr lang="de-DE"/>
              <a:t>Grundschule Hottenstein</a:t>
            </a:r>
          </a:p>
          <a:p>
            <a:pPr algn="ctr"/>
            <a:r>
              <a:rPr lang="de-DE"/>
              <a:t>Wittener Str. 144 ,  42279 Wuppertal</a:t>
            </a:r>
          </a:p>
          <a:p>
            <a:pPr algn="ctr"/>
            <a:r>
              <a:rPr lang="de-DE"/>
              <a:t>   Telefon: 0174 7616031 </a:t>
            </a:r>
          </a:p>
          <a:p>
            <a:pPr algn="ctr"/>
            <a:r>
              <a:rPr lang="de-DE"/>
              <a:t>   oder 0177 1860071</a:t>
            </a:r>
          </a:p>
          <a:p>
            <a:pPr algn="ctr" eaLnBrk="0" hangingPunct="0"/>
            <a:endParaRPr lang="de-DE"/>
          </a:p>
        </p:txBody>
      </p:sp>
    </p:spTree>
  </p:cSld>
  <p:clrMapOvr>
    <a:masterClrMapping/>
  </p:clrMapOvr>
  <p:transition spd="med" advClick="0" advTm="15506">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1"/>
          <p:cNvSpPr>
            <a:spLocks noGrp="1"/>
          </p:cNvSpPr>
          <p:nvPr>
            <p:ph type="title"/>
          </p:nvPr>
        </p:nvSpPr>
        <p:spPr bwMode="auto"/>
        <p:txBody>
          <a:bodyPr wrap="square" numCol="1" anchorCtr="0" compatLnSpc="1">
            <a:prstTxWarp prst="textNoShape">
              <a:avLst/>
            </a:prstTxWarp>
          </a:bodyPr>
          <a:lstStyle/>
          <a:p>
            <a:pPr eaLnBrk="1" hangingPunct="1"/>
            <a:r>
              <a:rPr lang="de-DE" smtClean="0"/>
              <a:t>Fragen und Anregungen</a:t>
            </a:r>
          </a:p>
        </p:txBody>
      </p:sp>
      <p:sp>
        <p:nvSpPr>
          <p:cNvPr id="27650" name="Inhaltsplatzhalter 2"/>
          <p:cNvSpPr>
            <a:spLocks noGrp="1"/>
          </p:cNvSpPr>
          <p:nvPr>
            <p:ph idx="1"/>
          </p:nvPr>
        </p:nvSpPr>
        <p:spPr/>
        <p:txBody>
          <a:bodyPr/>
          <a:lstStyle/>
          <a:p>
            <a:pPr eaLnBrk="1" hangingPunct="1"/>
            <a:endParaRPr lang="de-DE" smtClean="0"/>
          </a:p>
          <a:p>
            <a:pPr eaLnBrk="1" hangingPunct="1"/>
            <a:endParaRPr lang="de-DE" smtClean="0"/>
          </a:p>
          <a:p>
            <a:pPr eaLnBrk="1" hangingPunct="1"/>
            <a:r>
              <a:rPr lang="de-DE" smtClean="0"/>
              <a:t>Sie können uns gerne persönlich ansprechen</a:t>
            </a:r>
          </a:p>
          <a:p>
            <a:pPr eaLnBrk="1" hangingPunct="1"/>
            <a:r>
              <a:rPr lang="de-DE" smtClean="0"/>
              <a:t>Telefonisch sind wir während der Betreuungszeiten zu erreichen</a:t>
            </a:r>
          </a:p>
          <a:p>
            <a:pPr eaLnBrk="1" hangingPunct="1"/>
            <a:endParaRPr lang="de-DE" smtClean="0"/>
          </a:p>
        </p:txBody>
      </p:sp>
      <p:sp>
        <p:nvSpPr>
          <p:cNvPr id="27651" name="Text Box 4"/>
          <p:cNvSpPr txBox="1">
            <a:spLocks noChangeArrowheads="1"/>
          </p:cNvSpPr>
          <p:nvPr/>
        </p:nvSpPr>
        <p:spPr bwMode="auto">
          <a:xfrm>
            <a:off x="2973388" y="2247900"/>
            <a:ext cx="5884862" cy="457200"/>
          </a:xfrm>
          <a:prstGeom prst="rect">
            <a:avLst/>
          </a:prstGeom>
          <a:noFill/>
          <a:ln w="9525">
            <a:noFill/>
            <a:miter lim="800000"/>
            <a:headEnd/>
            <a:tailEnd/>
          </a:ln>
        </p:spPr>
        <p:txBody>
          <a:bodyPr>
            <a:spAutoFit/>
          </a:bodyPr>
          <a:lstStyle/>
          <a:p>
            <a:pPr defTabSz="914400">
              <a:spcBef>
                <a:spcPct val="50000"/>
              </a:spcBef>
            </a:pPr>
            <a:endParaRPr lang="de-DE"/>
          </a:p>
        </p:txBody>
      </p:sp>
    </p:spTree>
  </p:cSld>
  <p:clrMapOvr>
    <a:masterClrMapping/>
  </p:clrMapOvr>
  <p:transition advTm="1514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bwMode="auto"/>
        <p:txBody>
          <a:bodyPr wrap="square" numCol="1" anchorCtr="0" compatLnSpc="1">
            <a:prstTxWarp prst="textNoShape">
              <a:avLst/>
            </a:prstTxWarp>
          </a:bodyPr>
          <a:lstStyle/>
          <a:p>
            <a:pPr eaLnBrk="1" hangingPunct="1"/>
            <a:endParaRPr lang="de-DE" smtClean="0"/>
          </a:p>
        </p:txBody>
      </p:sp>
      <p:sp>
        <p:nvSpPr>
          <p:cNvPr id="28674" name="Inhaltsplatzhalter 3"/>
          <p:cNvSpPr>
            <a:spLocks noGrp="1"/>
          </p:cNvSpPr>
          <p:nvPr>
            <p:ph sz="half" idx="2"/>
          </p:nvPr>
        </p:nvSpPr>
        <p:spPr>
          <a:xfrm>
            <a:off x="4778375" y="2151063"/>
            <a:ext cx="3932238" cy="3975100"/>
          </a:xfrm>
        </p:spPr>
        <p:txBody>
          <a:bodyPr/>
          <a:lstStyle/>
          <a:p>
            <a:pPr eaLnBrk="1" hangingPunct="1"/>
            <a:r>
              <a:rPr lang="de-DE" smtClean="0"/>
              <a:t>Dinge, die man als Kind geliebt hat, bleiben im Besitz des Lebens bis ins hohe Alter. Das schönste im Leben ist, dass unsere Seelen nicht aufhören an jenen Orten zu verweilen, wo wir einmal glücklich waren (Khalil Gibran)</a:t>
            </a:r>
          </a:p>
        </p:txBody>
      </p:sp>
      <p:pic>
        <p:nvPicPr>
          <p:cNvPr id="28675" name="Picture 4" descr="IMG_0581"/>
          <p:cNvPicPr>
            <a:picLocks noChangeAspect="1" noChangeArrowheads="1"/>
          </p:cNvPicPr>
          <p:nvPr/>
        </p:nvPicPr>
        <p:blipFill>
          <a:blip r:embed="rId2"/>
          <a:srcRect/>
          <a:stretch>
            <a:fillRect/>
          </a:stretch>
        </p:blipFill>
        <p:spPr bwMode="auto">
          <a:xfrm>
            <a:off x="284163" y="1857375"/>
            <a:ext cx="4494212" cy="4284663"/>
          </a:xfrm>
          <a:prstGeom prst="rect">
            <a:avLst/>
          </a:prstGeom>
          <a:noFill/>
          <a:ln w="9525">
            <a:noFill/>
            <a:miter lim="800000"/>
            <a:headEnd/>
            <a:tailEnd/>
          </a:ln>
        </p:spPr>
      </p:pic>
    </p:spTree>
  </p:cSld>
  <p:clrMapOvr>
    <a:masterClrMapping/>
  </p:clrMapOvr>
  <p:transition advTm="1547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bwMode="auto"/>
        <p:txBody>
          <a:bodyPr wrap="square" numCol="1" anchorCtr="0" compatLnSpc="1">
            <a:prstTxWarp prst="textNoShape">
              <a:avLst/>
            </a:prstTxWarp>
          </a:bodyPr>
          <a:lstStyle/>
          <a:p>
            <a:pPr eaLnBrk="1" hangingPunct="1"/>
            <a:r>
              <a:rPr lang="de-DE" smtClean="0"/>
              <a:t>Träger und Ort</a:t>
            </a:r>
          </a:p>
        </p:txBody>
      </p:sp>
      <p:sp>
        <p:nvSpPr>
          <p:cNvPr id="19458" name="Inhaltsplatzhalter 2"/>
          <p:cNvSpPr>
            <a:spLocks noGrp="1"/>
          </p:cNvSpPr>
          <p:nvPr>
            <p:ph sz="half" idx="1"/>
          </p:nvPr>
        </p:nvSpPr>
        <p:spPr>
          <a:xfrm>
            <a:off x="403225" y="2151063"/>
            <a:ext cx="3932238" cy="3975100"/>
          </a:xfrm>
        </p:spPr>
        <p:txBody>
          <a:bodyPr/>
          <a:lstStyle/>
          <a:p>
            <a:pPr eaLnBrk="1" hangingPunct="1"/>
            <a:r>
              <a:rPr lang="de-DE" smtClean="0"/>
              <a:t>Träger der Betreuungsmaßnahme ist der Schulverein Hottenstein e.V.</a:t>
            </a:r>
          </a:p>
          <a:p>
            <a:pPr eaLnBrk="1" hangingPunct="1"/>
            <a:r>
              <a:rPr lang="de-DE" smtClean="0"/>
              <a:t>Die Räume der Betreuung befinden sich auf dem Schulgelände</a:t>
            </a:r>
          </a:p>
        </p:txBody>
      </p:sp>
      <p:pic>
        <p:nvPicPr>
          <p:cNvPr id="19459" name="Inhaltsplatzhalter 3" descr="mzaw_P1020458.JPG"/>
          <p:cNvPicPr>
            <a:picLocks noGrp="1" noChangeAspect="1"/>
          </p:cNvPicPr>
          <p:nvPr>
            <p:ph sz="half" idx="2"/>
          </p:nvPr>
        </p:nvPicPr>
        <p:blipFill>
          <a:blip r:embed="rId2"/>
          <a:srcRect l="12823" r="12823"/>
          <a:stretch>
            <a:fillRect/>
          </a:stretch>
        </p:blipFill>
        <p:spPr>
          <a:xfrm>
            <a:off x="4778375" y="2151063"/>
            <a:ext cx="3932238" cy="3975100"/>
          </a:xfrm>
        </p:spPr>
      </p:pic>
    </p:spTree>
  </p:cSld>
  <p:clrMapOvr>
    <a:masterClrMapping/>
  </p:clrMapOvr>
  <p:transition advTm="15522"/>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bwMode="auto">
          <a:solidFill>
            <a:srgbClr val="262626">
              <a:alpha val="70195"/>
            </a:srgbClr>
          </a:solidFill>
        </p:spPr>
        <p:txBody>
          <a:bodyPr wrap="square" numCol="1" anchorCtr="0" compatLnSpc="1">
            <a:prstTxWarp prst="textNoShape">
              <a:avLst/>
            </a:prstTxWarp>
          </a:bodyPr>
          <a:lstStyle/>
          <a:p>
            <a:r>
              <a:rPr lang="de-DE" smtClean="0"/>
              <a:t>Vertrag / Aufnahme</a:t>
            </a:r>
          </a:p>
        </p:txBody>
      </p:sp>
      <p:sp>
        <p:nvSpPr>
          <p:cNvPr id="20482" name="Rectangle 3"/>
          <p:cNvSpPr>
            <a:spLocks noGrp="1"/>
          </p:cNvSpPr>
          <p:nvPr>
            <p:ph type="body" idx="4294967295"/>
          </p:nvPr>
        </p:nvSpPr>
        <p:spPr>
          <a:xfrm>
            <a:off x="1781175" y="2133600"/>
            <a:ext cx="7362825" cy="3992563"/>
          </a:xfrm>
        </p:spPr>
        <p:txBody>
          <a:bodyPr/>
          <a:lstStyle/>
          <a:p>
            <a:r>
              <a:rPr lang="de-DE" sz="2000" dirty="0" smtClean="0"/>
              <a:t>Sie schließen immer einen </a:t>
            </a:r>
            <a:r>
              <a:rPr lang="de-DE" sz="2000" b="1" dirty="0" smtClean="0">
                <a:solidFill>
                  <a:schemeClr val="tx1"/>
                </a:solidFill>
              </a:rPr>
              <a:t>Jahresvertrag</a:t>
            </a:r>
            <a:r>
              <a:rPr lang="de-DE" sz="2000" b="1" dirty="0" smtClean="0"/>
              <a:t> </a:t>
            </a:r>
            <a:r>
              <a:rPr lang="de-DE" sz="2000" dirty="0" smtClean="0"/>
              <a:t>ab, der automatisch zum </a:t>
            </a:r>
            <a:r>
              <a:rPr lang="de-DE" sz="2000" dirty="0" err="1" smtClean="0"/>
              <a:t>Schujahresende</a:t>
            </a:r>
            <a:r>
              <a:rPr lang="de-DE" sz="2000" dirty="0" smtClean="0"/>
              <a:t> ausläuft</a:t>
            </a:r>
          </a:p>
          <a:p>
            <a:r>
              <a:rPr lang="de-DE" sz="2000" dirty="0" smtClean="0"/>
              <a:t>Bis zum </a:t>
            </a:r>
            <a:r>
              <a:rPr lang="de-DE" sz="2000" b="1" dirty="0" smtClean="0"/>
              <a:t>28.2.</a:t>
            </a:r>
            <a:r>
              <a:rPr lang="de-DE" sz="2000" dirty="0" smtClean="0"/>
              <a:t> muss bei Bedarf ein Folgevertrag gestellt werden</a:t>
            </a:r>
          </a:p>
          <a:p>
            <a:r>
              <a:rPr lang="de-DE" sz="2000" dirty="0" smtClean="0"/>
              <a:t>Liegen mehr Anmeldungen vor, als Betreuungsplätze vorhanden sind, kommt es zu einem Auswahlverfahren.                                 Die Kriterien sind in unseren Teilnahmebedingungen festgelegt</a:t>
            </a:r>
          </a:p>
          <a:p>
            <a:r>
              <a:rPr lang="de-DE" sz="2000" dirty="0" smtClean="0"/>
              <a:t>Über die Aufnahme entscheidet der Träger in enger Absprache mit der Schulleitung  und der Betreuungsleitung</a:t>
            </a:r>
          </a:p>
          <a:p>
            <a:pPr>
              <a:buFont typeface="Wingdings" pitchFamily="2" charset="2"/>
              <a:buNone/>
            </a:pPr>
            <a:endParaRPr lang="de-DE" sz="2000" dirty="0" smtClean="0"/>
          </a:p>
          <a:p>
            <a:endParaRPr lang="de-DE" sz="2000" dirty="0" smtClean="0"/>
          </a:p>
          <a:p>
            <a:pPr>
              <a:buFont typeface="Wingdings" pitchFamily="2" charset="2"/>
              <a:buNone/>
            </a:pPr>
            <a:endParaRPr lang="de-DE" sz="20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bwMode="auto"/>
        <p:txBody>
          <a:bodyPr wrap="square" numCol="1" anchorCtr="0" compatLnSpc="1">
            <a:prstTxWarp prst="textNoShape">
              <a:avLst/>
            </a:prstTxWarp>
          </a:bodyPr>
          <a:lstStyle/>
          <a:p>
            <a:pPr eaLnBrk="1" hangingPunct="1"/>
            <a:r>
              <a:rPr lang="de-DE" smtClean="0"/>
              <a:t>Die Betreuungszeiten</a:t>
            </a:r>
          </a:p>
        </p:txBody>
      </p:sp>
      <p:sp>
        <p:nvSpPr>
          <p:cNvPr id="21506" name="Inhaltsplatzhalter 2"/>
          <p:cNvSpPr>
            <a:spLocks noGrp="1"/>
          </p:cNvSpPr>
          <p:nvPr>
            <p:ph idx="1"/>
          </p:nvPr>
        </p:nvSpPr>
        <p:spPr/>
        <p:txBody>
          <a:bodyPr/>
          <a:lstStyle/>
          <a:p>
            <a:pPr eaLnBrk="1" hangingPunct="1"/>
            <a:r>
              <a:rPr lang="de-DE" sz="2200" smtClean="0"/>
              <a:t>Je nach Bedarf kann eine Betreuung bis 13.30 Uhr oder 16.00 Uhr vertraglich vereinbart werden</a:t>
            </a:r>
          </a:p>
          <a:p>
            <a:pPr eaLnBrk="1" hangingPunct="1"/>
            <a:r>
              <a:rPr lang="de-DE" sz="2200" smtClean="0"/>
              <a:t>Eine Woche in den Osterferien, eine Woche in den Herbstferien jeweils bis 13.30 Uhr / 16 Uhr</a:t>
            </a:r>
          </a:p>
          <a:p>
            <a:pPr eaLnBrk="1" hangingPunct="1"/>
            <a:r>
              <a:rPr lang="de-DE" sz="2200" b="1" smtClean="0"/>
              <a:t>In den Sommerferien findet keine Betreuung durch unser Team statt! </a:t>
            </a:r>
          </a:p>
          <a:p>
            <a:pPr eaLnBrk="1" hangingPunct="1"/>
            <a:r>
              <a:rPr lang="de-DE" sz="2200" b="1" smtClean="0"/>
              <a:t>WICHTIG: </a:t>
            </a:r>
            <a:r>
              <a:rPr lang="de-DE" sz="2200" smtClean="0"/>
              <a:t>In der Betreuung der Grundschule Hottenstein gelten ausdrücklich </a:t>
            </a:r>
            <a:r>
              <a:rPr lang="de-DE" sz="2200" b="1" smtClean="0"/>
              <a:t>keine festen Abholzeiten</a:t>
            </a:r>
            <a:r>
              <a:rPr lang="de-DE" sz="2200" smtClean="0"/>
              <a:t>. Wir orientieren uns hierbei ausschließlich an den Wünschen der Eltern</a:t>
            </a:r>
          </a:p>
          <a:p>
            <a:pPr eaLnBrk="1" hangingPunct="1"/>
            <a:endParaRPr lang="de-DE" sz="2200" smtClean="0"/>
          </a:p>
        </p:txBody>
      </p:sp>
    </p:spTree>
  </p:cSld>
  <p:clrMapOvr>
    <a:masterClrMapping/>
  </p:clrMapOvr>
  <p:transition advTm="1527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bwMode="auto"/>
        <p:txBody>
          <a:bodyPr wrap="square" numCol="1" anchorCtr="0" compatLnSpc="1">
            <a:prstTxWarp prst="textNoShape">
              <a:avLst/>
            </a:prstTxWarp>
          </a:bodyPr>
          <a:lstStyle/>
          <a:p>
            <a:pPr eaLnBrk="1" hangingPunct="1"/>
            <a:r>
              <a:rPr lang="de-DE" smtClean="0"/>
              <a:t>Kosten</a:t>
            </a:r>
          </a:p>
        </p:txBody>
      </p:sp>
      <p:sp>
        <p:nvSpPr>
          <p:cNvPr id="22530" name="Inhaltsplatzhalter 2"/>
          <p:cNvSpPr>
            <a:spLocks noGrp="1"/>
          </p:cNvSpPr>
          <p:nvPr>
            <p:ph idx="1"/>
          </p:nvPr>
        </p:nvSpPr>
        <p:spPr/>
        <p:txBody>
          <a:bodyPr/>
          <a:lstStyle/>
          <a:p>
            <a:pPr eaLnBrk="1" hangingPunct="1"/>
            <a:r>
              <a:rPr lang="de-DE" smtClean="0"/>
              <a:t>Betreuungsbeitrag bis 13.30 Uhr </a:t>
            </a:r>
            <a:r>
              <a:rPr lang="de-DE" b="1" smtClean="0"/>
              <a:t>monatlich 65,- €</a:t>
            </a:r>
          </a:p>
          <a:p>
            <a:pPr eaLnBrk="1" hangingPunct="1"/>
            <a:r>
              <a:rPr lang="de-DE" smtClean="0"/>
              <a:t>Für die Nachmittagsbetreuung  bis 16.00 Uhr zusätzlich </a:t>
            </a:r>
            <a:r>
              <a:rPr lang="de-DE" b="1" smtClean="0"/>
              <a:t>monatlich 65,-€</a:t>
            </a:r>
            <a:endParaRPr lang="de-DE" smtClean="0"/>
          </a:p>
          <a:p>
            <a:pPr eaLnBrk="1" hangingPunct="1"/>
            <a:r>
              <a:rPr lang="de-DE" smtClean="0"/>
              <a:t>Aus organisatorischen Gründen ist der Elternbeitrag auf 12 Monate umgerechnet</a:t>
            </a:r>
          </a:p>
        </p:txBody>
      </p:sp>
    </p:spTree>
  </p:cSld>
  <p:clrMapOvr>
    <a:masterClrMapping/>
  </p:clrMapOvr>
  <p:transition advTm="1532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bwMode="auto"/>
        <p:txBody>
          <a:bodyPr wrap="square" numCol="1" anchorCtr="0" compatLnSpc="1">
            <a:prstTxWarp prst="textNoShape">
              <a:avLst/>
            </a:prstTxWarp>
          </a:bodyPr>
          <a:lstStyle/>
          <a:p>
            <a:pPr eaLnBrk="1" hangingPunct="1"/>
            <a:r>
              <a:rPr lang="de-DE" smtClean="0"/>
              <a:t>Mittagessen</a:t>
            </a:r>
          </a:p>
        </p:txBody>
      </p:sp>
      <p:sp>
        <p:nvSpPr>
          <p:cNvPr id="23554" name="Inhaltsplatzhalter 2"/>
          <p:cNvSpPr>
            <a:spLocks noGrp="1"/>
          </p:cNvSpPr>
          <p:nvPr>
            <p:ph idx="1"/>
          </p:nvPr>
        </p:nvSpPr>
        <p:spPr/>
        <p:txBody>
          <a:bodyPr/>
          <a:lstStyle/>
          <a:p>
            <a:pPr eaLnBrk="1" hangingPunct="1"/>
            <a:r>
              <a:rPr lang="de-DE" dirty="0" smtClean="0"/>
              <a:t>Bei Bedarf kann ein warmes Mittagessen bestellt werden. Dieses wird von der Mensa der Gesamtschule Langerfeld frisch angeliefert                     </a:t>
            </a:r>
          </a:p>
          <a:p>
            <a:pPr eaLnBrk="1" hangingPunct="1"/>
            <a:r>
              <a:rPr lang="de-DE" dirty="0" smtClean="0"/>
              <a:t>Die monatlichen Kosten bei 5 Mahlzeiten in der Woche belaufen sich auf 49,-€ und werden zusätzlich zum Betreuungsbeitrag eingezogen</a:t>
            </a:r>
          </a:p>
          <a:p>
            <a:pPr eaLnBrk="1" hangingPunct="1"/>
            <a:r>
              <a:rPr lang="de-DE" dirty="0" smtClean="0"/>
              <a:t>Ein kleiner Imbiss kann von den Eltern gestellt werden</a:t>
            </a:r>
          </a:p>
        </p:txBody>
      </p:sp>
    </p:spTree>
  </p:cSld>
  <p:clrMapOvr>
    <a:masterClrMapping/>
  </p:clrMapOvr>
  <p:transition advTm="1535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bwMode="auto"/>
        <p:txBody>
          <a:bodyPr wrap="square" numCol="1" anchorCtr="0" compatLnSpc="1">
            <a:prstTxWarp prst="textNoShape">
              <a:avLst/>
            </a:prstTxWarp>
          </a:bodyPr>
          <a:lstStyle/>
          <a:p>
            <a:pPr eaLnBrk="1" hangingPunct="1"/>
            <a:r>
              <a:rPr lang="de-DE" smtClean="0"/>
              <a:t>Hausaufgaben</a:t>
            </a:r>
          </a:p>
        </p:txBody>
      </p:sp>
      <p:sp>
        <p:nvSpPr>
          <p:cNvPr id="24578" name="Inhaltsplatzhalter 2"/>
          <p:cNvSpPr>
            <a:spLocks noGrp="1"/>
          </p:cNvSpPr>
          <p:nvPr>
            <p:ph idx="1"/>
          </p:nvPr>
        </p:nvSpPr>
        <p:spPr/>
        <p:txBody>
          <a:bodyPr/>
          <a:lstStyle/>
          <a:p>
            <a:pPr eaLnBrk="1" hangingPunct="1"/>
            <a:r>
              <a:rPr lang="de-DE" smtClean="0"/>
              <a:t>Nach dem Mittagessen findet die Betreuung der Hausaufgaben statt </a:t>
            </a:r>
          </a:p>
          <a:p>
            <a:pPr eaLnBrk="1" hangingPunct="1"/>
            <a:r>
              <a:rPr lang="de-DE" smtClean="0"/>
              <a:t>Die Hausaufgaben sind mit dem Tagesablauf fest verknüpft und werden von den Betreuer/innen begleitet</a:t>
            </a:r>
          </a:p>
          <a:p>
            <a:pPr eaLnBrk="1" hangingPunct="1"/>
            <a:r>
              <a:rPr lang="de-DE" smtClean="0"/>
              <a:t>Hierbei steht im Vordergrund, Ihr Kind in seiner Selbstständigkeit und Eigenverantwortlichkeit zu stärken und zu fördern</a:t>
            </a:r>
          </a:p>
          <a:p>
            <a:pPr eaLnBrk="1" hangingPunct="1"/>
            <a:r>
              <a:rPr lang="de-DE" b="1" smtClean="0"/>
              <a:t>Wichtig:</a:t>
            </a:r>
            <a:r>
              <a:rPr lang="de-DE" smtClean="0"/>
              <a:t> Die Hausaufgabenbetreuung ist </a:t>
            </a:r>
            <a:r>
              <a:rPr lang="de-DE" u="sng" smtClean="0"/>
              <a:t>keine</a:t>
            </a:r>
            <a:r>
              <a:rPr lang="de-DE" smtClean="0"/>
              <a:t> Nachhilfe!</a:t>
            </a:r>
            <a:endParaRPr lang="de-DE" b="1" smtClean="0"/>
          </a:p>
        </p:txBody>
      </p:sp>
    </p:spTree>
  </p:cSld>
  <p:clrMapOvr>
    <a:masterClrMapping/>
  </p:clrMapOvr>
  <p:transition advTm="1538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bwMode="auto"/>
        <p:txBody>
          <a:bodyPr wrap="square" numCol="1" anchorCtr="0" compatLnSpc="1">
            <a:prstTxWarp prst="textNoShape">
              <a:avLst/>
            </a:prstTxWarp>
          </a:bodyPr>
          <a:lstStyle/>
          <a:p>
            <a:pPr eaLnBrk="1" hangingPunct="1"/>
            <a:r>
              <a:rPr lang="de-DE" smtClean="0"/>
              <a:t>Ziele</a:t>
            </a:r>
          </a:p>
        </p:txBody>
      </p:sp>
      <p:sp>
        <p:nvSpPr>
          <p:cNvPr id="25602" name="Inhaltsplatzhalter 2"/>
          <p:cNvSpPr>
            <a:spLocks noGrp="1"/>
          </p:cNvSpPr>
          <p:nvPr>
            <p:ph idx="1"/>
          </p:nvPr>
        </p:nvSpPr>
        <p:spPr/>
        <p:txBody>
          <a:bodyPr/>
          <a:lstStyle/>
          <a:p>
            <a:pPr eaLnBrk="1" hangingPunct="1"/>
            <a:r>
              <a:rPr lang="de-DE" smtClean="0"/>
              <a:t>Die Betreuung soll dazu beitragen, dass die Schule nicht nur als Ort des Lernens, sondern auch als Ort des Lebens erfahren wird</a:t>
            </a:r>
          </a:p>
          <a:p>
            <a:pPr eaLnBrk="1" hangingPunct="1"/>
            <a:r>
              <a:rPr lang="de-DE" smtClean="0"/>
              <a:t>Wichtige Ziele sind die Gemeinschaft erleben, Förderung der sozialen Kompetenzen und die Persönlichkeitsentwicklung</a:t>
            </a:r>
          </a:p>
        </p:txBody>
      </p:sp>
    </p:spTree>
  </p:cSld>
  <p:clrMapOvr>
    <a:masterClrMapping/>
  </p:clrMapOvr>
  <p:transition advTm="1544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bwMode="auto"/>
        <p:txBody>
          <a:bodyPr wrap="square" numCol="1" anchorCtr="0" compatLnSpc="1">
            <a:prstTxWarp prst="textNoShape">
              <a:avLst/>
            </a:prstTxWarp>
          </a:bodyPr>
          <a:lstStyle/>
          <a:p>
            <a:pPr eaLnBrk="1" hangingPunct="1"/>
            <a:r>
              <a:rPr lang="de-DE" smtClean="0"/>
              <a:t>Team</a:t>
            </a:r>
          </a:p>
        </p:txBody>
      </p:sp>
      <p:sp>
        <p:nvSpPr>
          <p:cNvPr id="26626" name="Inhaltsplatzhalter 4"/>
          <p:cNvSpPr>
            <a:spLocks noGrp="1"/>
          </p:cNvSpPr>
          <p:nvPr>
            <p:ph idx="1"/>
          </p:nvPr>
        </p:nvSpPr>
        <p:spPr>
          <a:xfrm>
            <a:off x="4622800" y="3065463"/>
            <a:ext cx="2813050" cy="3060700"/>
          </a:xfrm>
        </p:spPr>
        <p:txBody>
          <a:bodyPr/>
          <a:lstStyle/>
          <a:p>
            <a:pPr eaLnBrk="1" hangingPunct="1">
              <a:buFont typeface="Wingdings" pitchFamily="2" charset="2"/>
              <a:buNone/>
            </a:pPr>
            <a:endParaRPr lang="de-DE" smtClean="0"/>
          </a:p>
          <a:p>
            <a:pPr eaLnBrk="1" hangingPunct="1">
              <a:buFont typeface="Wingdings" pitchFamily="2" charset="2"/>
              <a:buNone/>
            </a:pPr>
            <a:endParaRPr lang="de-DE" smtClean="0"/>
          </a:p>
          <a:p>
            <a:pPr eaLnBrk="1" hangingPunct="1">
              <a:buFont typeface="Wingdings" pitchFamily="2" charset="2"/>
              <a:buNone/>
            </a:pPr>
            <a:endParaRPr lang="de-DE" smtClean="0"/>
          </a:p>
        </p:txBody>
      </p:sp>
      <p:sp>
        <p:nvSpPr>
          <p:cNvPr id="26627" name="Text Box 7"/>
          <p:cNvSpPr txBox="1">
            <a:spLocks noChangeArrowheads="1"/>
          </p:cNvSpPr>
          <p:nvPr/>
        </p:nvSpPr>
        <p:spPr bwMode="auto">
          <a:xfrm>
            <a:off x="6418263" y="1763713"/>
            <a:ext cx="2439987" cy="4339650"/>
          </a:xfrm>
          <a:prstGeom prst="rect">
            <a:avLst/>
          </a:prstGeom>
          <a:noFill/>
          <a:ln w="9525">
            <a:noFill/>
            <a:miter lim="800000"/>
            <a:headEnd/>
            <a:tailEnd/>
          </a:ln>
        </p:spPr>
        <p:txBody>
          <a:bodyPr>
            <a:spAutoFit/>
          </a:bodyPr>
          <a:lstStyle/>
          <a:p>
            <a:pPr defTabSz="914400">
              <a:spcBef>
                <a:spcPct val="50000"/>
              </a:spcBef>
            </a:pPr>
            <a:r>
              <a:rPr lang="de-DE" u="sng" dirty="0"/>
              <a:t>von links:</a:t>
            </a:r>
          </a:p>
          <a:p>
            <a:pPr defTabSz="914400">
              <a:spcBef>
                <a:spcPct val="50000"/>
              </a:spcBef>
            </a:pPr>
            <a:r>
              <a:rPr lang="de-DE" dirty="0" smtClean="0"/>
              <a:t>Frau </a:t>
            </a:r>
            <a:r>
              <a:rPr lang="de-DE" dirty="0" err="1" smtClean="0"/>
              <a:t>Dallmer</a:t>
            </a:r>
            <a:endParaRPr lang="de-DE" dirty="0"/>
          </a:p>
          <a:p>
            <a:pPr defTabSz="914400">
              <a:spcBef>
                <a:spcPct val="50000"/>
              </a:spcBef>
            </a:pPr>
            <a:r>
              <a:rPr lang="de-DE" dirty="0"/>
              <a:t>Frau </a:t>
            </a:r>
            <a:r>
              <a:rPr lang="de-DE" dirty="0" smtClean="0"/>
              <a:t>Schröter</a:t>
            </a:r>
            <a:endParaRPr lang="de-DE" dirty="0"/>
          </a:p>
          <a:p>
            <a:pPr defTabSz="914400">
              <a:spcBef>
                <a:spcPct val="50000"/>
              </a:spcBef>
            </a:pPr>
            <a:r>
              <a:rPr lang="de-DE" dirty="0" smtClean="0"/>
              <a:t>Frau Philippi</a:t>
            </a:r>
            <a:endParaRPr lang="de-DE" dirty="0"/>
          </a:p>
          <a:p>
            <a:pPr defTabSz="914400">
              <a:spcBef>
                <a:spcPct val="50000"/>
              </a:spcBef>
            </a:pPr>
            <a:r>
              <a:rPr lang="de-DE" dirty="0"/>
              <a:t>Frau  </a:t>
            </a:r>
            <a:r>
              <a:rPr lang="de-DE" dirty="0" err="1" smtClean="0"/>
              <a:t>Costoglou</a:t>
            </a:r>
            <a:endParaRPr lang="de-DE" dirty="0"/>
          </a:p>
          <a:p>
            <a:pPr defTabSz="914400">
              <a:spcBef>
                <a:spcPct val="50000"/>
              </a:spcBef>
            </a:pPr>
            <a:r>
              <a:rPr lang="de-DE" dirty="0"/>
              <a:t>Frau </a:t>
            </a:r>
            <a:r>
              <a:rPr lang="de-DE" dirty="0" smtClean="0"/>
              <a:t>Finke</a:t>
            </a:r>
            <a:endParaRPr lang="de-DE" dirty="0"/>
          </a:p>
          <a:p>
            <a:pPr defTabSz="914400">
              <a:spcBef>
                <a:spcPct val="50000"/>
              </a:spcBef>
            </a:pPr>
            <a:r>
              <a:rPr lang="de-DE" dirty="0"/>
              <a:t>Frau </a:t>
            </a:r>
            <a:r>
              <a:rPr lang="de-DE" dirty="0" smtClean="0"/>
              <a:t>Hoffmann</a:t>
            </a:r>
            <a:endParaRPr lang="de-DE" dirty="0"/>
          </a:p>
          <a:p>
            <a:pPr defTabSz="914400">
              <a:spcBef>
                <a:spcPct val="50000"/>
              </a:spcBef>
            </a:pPr>
            <a:r>
              <a:rPr lang="de-DE" dirty="0"/>
              <a:t>Frau </a:t>
            </a:r>
            <a:r>
              <a:rPr lang="de-DE" dirty="0" err="1" smtClean="0"/>
              <a:t>Mengeler</a:t>
            </a:r>
            <a:endParaRPr lang="de-DE" dirty="0"/>
          </a:p>
        </p:txBody>
      </p:sp>
      <p:pic>
        <p:nvPicPr>
          <p:cNvPr id="26628" name="Picture 5" descr="IMG_0580"/>
          <p:cNvPicPr>
            <a:picLocks noChangeAspect="1" noChangeArrowheads="1"/>
          </p:cNvPicPr>
          <p:nvPr/>
        </p:nvPicPr>
        <p:blipFill>
          <a:blip r:embed="rId2"/>
          <a:srcRect/>
          <a:stretch>
            <a:fillRect/>
          </a:stretch>
        </p:blipFill>
        <p:spPr bwMode="auto">
          <a:xfrm>
            <a:off x="1854171" y="4482518"/>
            <a:ext cx="3435307" cy="1890290"/>
          </a:xfrm>
          <a:prstGeom prst="rect">
            <a:avLst/>
          </a:prstGeom>
          <a:noFill/>
          <a:ln w="9525">
            <a:noFill/>
            <a:miter lim="800000"/>
            <a:headEnd/>
            <a:tailEnd/>
          </a:ln>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95524" y="2776538"/>
            <a:ext cx="3836769" cy="3638550"/>
          </a:xfrm>
          <a:prstGeom prst="rect">
            <a:avLst/>
          </a:prstGeom>
          <a:noFill/>
          <a:ln w="9525">
            <a:noFill/>
            <a:miter lim="800000"/>
            <a:headEnd/>
            <a:tailEnd/>
          </a:ln>
        </p:spPr>
      </p:pic>
    </p:spTree>
  </p:cSld>
  <p:clrMapOvr>
    <a:masterClrMapping/>
  </p:clrMapOvr>
  <p:transition advTm="15413"/>
  <p:timing>
    <p:tnLst>
      <p:par>
        <p:cTn id="1" dur="indefinite" restart="never" nodeType="tmRoot"/>
      </p:par>
    </p:tnLst>
  </p:timing>
</p:sld>
</file>

<file path=ppt/theme/theme1.xml><?xml version="1.0" encoding="utf-8"?>
<a:theme xmlns:a="http://schemas.openxmlformats.org/drawingml/2006/main" name="Spektrum">
  <a:themeElements>
    <a:clrScheme name="Spek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k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k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Spektrum.thmx</Template>
  <TotalTime>0</TotalTime>
  <Words>431</Words>
  <Application>Microsoft Office PowerPoint</Application>
  <PresentationFormat>Bildschirmpräsentation (4:3)</PresentationFormat>
  <Paragraphs>54</Paragraphs>
  <Slides>11</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Arial</vt:lpstr>
      <vt:lpstr>Calibri</vt:lpstr>
      <vt:lpstr>Comic Sans MS</vt:lpstr>
      <vt:lpstr>Corbel</vt:lpstr>
      <vt:lpstr>Times New Roman</vt:lpstr>
      <vt:lpstr>Wingdings</vt:lpstr>
      <vt:lpstr>Spektrum</vt:lpstr>
      <vt:lpstr> Betreuung von Kindern  an der Grundschule Hottenstein </vt:lpstr>
      <vt:lpstr>Träger und Ort</vt:lpstr>
      <vt:lpstr>Vertrag / Aufnahme</vt:lpstr>
      <vt:lpstr>Die Betreuungszeiten</vt:lpstr>
      <vt:lpstr>Kosten</vt:lpstr>
      <vt:lpstr>Mittagessen</vt:lpstr>
      <vt:lpstr>Hausaufgaben</vt:lpstr>
      <vt:lpstr>Ziele</vt:lpstr>
      <vt:lpstr>Team</vt:lpstr>
      <vt:lpstr>Fragen und Anregungen</vt:lpstr>
      <vt:lpstr>PowerPoint-Präsentation</vt:lpstr>
    </vt:vector>
  </TitlesOfParts>
  <Company>applemanuela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Betreuung von Kindern an der Grundschule Hottenstein</dc:title>
  <dc:creator>Manuela Müller</dc:creator>
  <cp:lastModifiedBy>betreuunghottenstein@outlook.de</cp:lastModifiedBy>
  <cp:revision>21</cp:revision>
  <dcterms:created xsi:type="dcterms:W3CDTF">2014-06-02T21:09:45Z</dcterms:created>
  <dcterms:modified xsi:type="dcterms:W3CDTF">2022-12-05T11:09:45Z</dcterms:modified>
</cp:coreProperties>
</file>