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12"/>
  </p:notesMasterIdLst>
  <p:sldIdLst>
    <p:sldId id="266" r:id="rId2"/>
    <p:sldId id="265" r:id="rId3"/>
    <p:sldId id="268" r:id="rId4"/>
    <p:sldId id="258" r:id="rId5"/>
    <p:sldId id="259" r:id="rId6"/>
    <p:sldId id="260" r:id="rId7"/>
    <p:sldId id="261" r:id="rId8"/>
    <p:sldId id="262" r:id="rId9"/>
    <p:sldId id="264" r:id="rId10"/>
    <p:sldId id="267" r:id="rId11"/>
  </p:sldIdLst>
  <p:sldSz cx="9144000" cy="6858000" type="screen4x3"/>
  <p:notesSz cx="6858000" cy="9144000"/>
  <p:defaultTextStyle>
    <a:defPPr>
      <a:defRPr lang="de-DE"/>
    </a:defPPr>
    <a:lvl1pPr algn="l" defTabSz="457200" rtl="0" fontAlgn="base">
      <a:spcBef>
        <a:spcPct val="0"/>
      </a:spcBef>
      <a:spcAft>
        <a:spcPct val="0"/>
      </a:spcAft>
      <a:defRPr sz="2400"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sz="2400"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sz="2400"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sz="2400"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sz="2400" kern="1200">
        <a:solidFill>
          <a:schemeClr val="tx1"/>
        </a:solidFill>
        <a:latin typeface="Calibri" pitchFamily="34" charset="0"/>
        <a:ea typeface="+mn-ea"/>
        <a:cs typeface="Arial" charset="0"/>
      </a:defRPr>
    </a:lvl5pPr>
    <a:lvl6pPr marL="2286000" algn="l" defTabSz="914400" rtl="0" eaLnBrk="1" latinLnBrk="0" hangingPunct="1">
      <a:defRPr sz="2400" kern="1200">
        <a:solidFill>
          <a:schemeClr val="tx1"/>
        </a:solidFill>
        <a:latin typeface="Calibri" pitchFamily="34" charset="0"/>
        <a:ea typeface="+mn-ea"/>
        <a:cs typeface="Arial" charset="0"/>
      </a:defRPr>
    </a:lvl6pPr>
    <a:lvl7pPr marL="2743200" algn="l" defTabSz="914400" rtl="0" eaLnBrk="1" latinLnBrk="0" hangingPunct="1">
      <a:defRPr sz="2400" kern="1200">
        <a:solidFill>
          <a:schemeClr val="tx1"/>
        </a:solidFill>
        <a:latin typeface="Calibri" pitchFamily="34" charset="0"/>
        <a:ea typeface="+mn-ea"/>
        <a:cs typeface="Arial" charset="0"/>
      </a:defRPr>
    </a:lvl7pPr>
    <a:lvl8pPr marL="3200400" algn="l" defTabSz="914400" rtl="0" eaLnBrk="1" latinLnBrk="0" hangingPunct="1">
      <a:defRPr sz="2400" kern="1200">
        <a:solidFill>
          <a:schemeClr val="tx1"/>
        </a:solidFill>
        <a:latin typeface="Calibri" pitchFamily="34" charset="0"/>
        <a:ea typeface="+mn-ea"/>
        <a:cs typeface="Arial" charset="0"/>
      </a:defRPr>
    </a:lvl8pPr>
    <a:lvl9pPr marL="3657600" algn="l" defTabSz="914400" rtl="0" eaLnBrk="1" latinLnBrk="0" hangingPunct="1">
      <a:defRPr sz="24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714" y="67"/>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9C8F8-E031-4345-91C9-FA6A6180B924}" type="datetimeFigureOut">
              <a:rPr lang="de-DE" smtClean="0"/>
              <a:t>27.05.2024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CF21F-7115-4633-BF4F-234A4DEC2E6E}" type="slidenum">
              <a:rPr lang="de-DE" smtClean="0"/>
              <a:t>‹Nr.›</a:t>
            </a:fld>
            <a:endParaRPr lang="de-DE"/>
          </a:p>
        </p:txBody>
      </p:sp>
    </p:spTree>
    <p:extLst>
      <p:ext uri="{BB962C8B-B14F-4D97-AF65-F5344CB8AC3E}">
        <p14:creationId xmlns:p14="http://schemas.microsoft.com/office/powerpoint/2010/main" val="5065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1DCF21F-7115-4633-BF4F-234A4DEC2E6E}" type="slidenum">
              <a:rPr lang="de-DE" smtClean="0"/>
              <a:t>7</a:t>
            </a:fld>
            <a:endParaRPr lang="de-DE"/>
          </a:p>
        </p:txBody>
      </p:sp>
    </p:spTree>
    <p:extLst>
      <p:ext uri="{BB962C8B-B14F-4D97-AF65-F5344CB8AC3E}">
        <p14:creationId xmlns:p14="http://schemas.microsoft.com/office/powerpoint/2010/main" val="357677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tangle 6"/>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9" name="TextBox 11"/>
          <p:cNvSpPr txBox="1"/>
          <p:nvPr/>
        </p:nvSpPr>
        <p:spPr>
          <a:xfrm>
            <a:off x="8231188" y="444500"/>
            <a:ext cx="587375" cy="646113"/>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10" name="Rectangle 12"/>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de-DE"/>
              <a:t>Mastertitelformat bearbeiten</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dirty="0"/>
          </a:p>
        </p:txBody>
      </p:sp>
      <p:sp>
        <p:nvSpPr>
          <p:cNvPr id="11" name="Date Placeholder 3"/>
          <p:cNvSpPr>
            <a:spLocks noGrp="1"/>
          </p:cNvSpPr>
          <p:nvPr>
            <p:ph type="dt" sz="half" idx="10"/>
          </p:nvPr>
        </p:nvSpPr>
        <p:spPr/>
        <p:txBody>
          <a:bodyPr/>
          <a:lstStyle>
            <a:lvl1pPr>
              <a:defRPr/>
            </a:lvl1pPr>
          </a:lstStyle>
          <a:p>
            <a:pPr>
              <a:defRPr/>
            </a:pPr>
            <a:fld id="{DF257581-9B3A-440F-A41F-2942B0152FE8}" type="datetimeFigureOut">
              <a:rPr lang="de-DE"/>
              <a:pPr>
                <a:defRPr/>
              </a:pPr>
              <a:t>27.05.2024</a:t>
            </a:fld>
            <a:endParaRPr lang="de-DE"/>
          </a:p>
        </p:txBody>
      </p:sp>
      <p:sp>
        <p:nvSpPr>
          <p:cNvPr id="12" name="Footer Placeholder 4"/>
          <p:cNvSpPr>
            <a:spLocks noGrp="1"/>
          </p:cNvSpPr>
          <p:nvPr>
            <p:ph type="ftr" sz="quarter" idx="11"/>
          </p:nvPr>
        </p:nvSpPr>
        <p:spPr/>
        <p:txBody>
          <a:bodyPr/>
          <a:lstStyle>
            <a:lvl1pPr>
              <a:defRPr/>
            </a:lvl1pPr>
          </a:lstStyle>
          <a:p>
            <a:pPr>
              <a:defRPr/>
            </a:pPr>
            <a:endParaRPr lang="de-DE"/>
          </a:p>
        </p:txBody>
      </p:sp>
      <p:sp>
        <p:nvSpPr>
          <p:cNvPr id="13" name="Slide Number Placeholder 5"/>
          <p:cNvSpPr>
            <a:spLocks noGrp="1"/>
          </p:cNvSpPr>
          <p:nvPr>
            <p:ph type="sldNum" sz="quarter" idx="12"/>
          </p:nvPr>
        </p:nvSpPr>
        <p:spPr/>
        <p:txBody>
          <a:bodyPr/>
          <a:lstStyle>
            <a:lvl1pPr>
              <a:defRPr/>
            </a:lvl1pPr>
          </a:lstStyle>
          <a:p>
            <a:pPr>
              <a:defRPr/>
            </a:pPr>
            <a:fld id="{B5778D6D-F3F9-4EC9-9A57-76B895CF146F}"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grpSp>
        <p:nvGrpSpPr>
          <p:cNvPr id="5" name="Group 7"/>
          <p:cNvGrpSpPr>
            <a:grpSpLocks/>
          </p:cNvGrpSpPr>
          <p:nvPr/>
        </p:nvGrpSpPr>
        <p:grpSpPr bwMode="auto">
          <a:xfrm>
            <a:off x="284163" y="452438"/>
            <a:ext cx="8575675" cy="138112"/>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de-DE"/>
              <a:t>Mastertitelformat bearbeiten</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Date Placeholder 4"/>
          <p:cNvSpPr>
            <a:spLocks noGrp="1"/>
          </p:cNvSpPr>
          <p:nvPr>
            <p:ph type="dt" sz="half" idx="10"/>
          </p:nvPr>
        </p:nvSpPr>
        <p:spPr/>
        <p:txBody>
          <a:bodyPr/>
          <a:lstStyle>
            <a:lvl1pPr>
              <a:defRPr/>
            </a:lvl1pPr>
          </a:lstStyle>
          <a:p>
            <a:pPr>
              <a:defRPr/>
            </a:pPr>
            <a:fld id="{C0C9A614-A51D-491F-983C-7B5771F19195}" type="datetimeFigureOut">
              <a:rPr lang="de-DE"/>
              <a:pPr>
                <a:defRPr/>
              </a:pPr>
              <a:t>27.05.2024</a:t>
            </a:fld>
            <a:endParaRPr lang="de-DE"/>
          </a:p>
        </p:txBody>
      </p:sp>
      <p:sp>
        <p:nvSpPr>
          <p:cNvPr id="10" name="Footer Placeholder 5"/>
          <p:cNvSpPr>
            <a:spLocks noGrp="1"/>
          </p:cNvSpPr>
          <p:nvPr>
            <p:ph type="ftr" sz="quarter" idx="11"/>
          </p:nvPr>
        </p:nvSpPr>
        <p:spPr/>
        <p:txBody>
          <a:bodyPr/>
          <a:lstStyle>
            <a:lvl1pPr>
              <a:defRPr/>
            </a:lvl1pPr>
          </a:lstStyle>
          <a:p>
            <a:pPr>
              <a:defRPr/>
            </a:pPr>
            <a:endParaRPr lang="de-DE"/>
          </a:p>
        </p:txBody>
      </p:sp>
      <p:sp>
        <p:nvSpPr>
          <p:cNvPr id="11" name="Slide Number Placeholder 6"/>
          <p:cNvSpPr>
            <a:spLocks noGrp="1"/>
          </p:cNvSpPr>
          <p:nvPr>
            <p:ph type="sldNum" sz="quarter" idx="12"/>
          </p:nvPr>
        </p:nvSpPr>
        <p:spPr/>
        <p:txBody>
          <a:bodyPr/>
          <a:lstStyle>
            <a:lvl1pPr>
              <a:defRPr/>
            </a:lvl1pPr>
          </a:lstStyle>
          <a:p>
            <a:pPr>
              <a:defRPr/>
            </a:pPr>
            <a:fld id="{CE791DAC-A493-437A-9E15-99055EE315D8}"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5"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8"/>
          <p:cNvGrpSpPr>
            <a:grpSpLocks/>
          </p:cNvGrpSpPr>
          <p:nvPr/>
        </p:nvGrpSpPr>
        <p:grpSpPr bwMode="auto">
          <a:xfrm>
            <a:off x="284163" y="6262688"/>
            <a:ext cx="8575675" cy="138112"/>
            <a:chOff x="284163" y="1759424"/>
            <a:chExt cx="8576373" cy="137411"/>
          </a:xfrm>
        </p:grpSpPr>
        <p:sp>
          <p:nvSpPr>
            <p:cNvPr id="7"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de-DE"/>
              <a:t>Mastertitelformat bearbeiten</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endParaRPr noProof="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Date Placeholder 4"/>
          <p:cNvSpPr>
            <a:spLocks noGrp="1"/>
          </p:cNvSpPr>
          <p:nvPr>
            <p:ph type="dt" sz="half" idx="10"/>
          </p:nvPr>
        </p:nvSpPr>
        <p:spPr/>
        <p:txBody>
          <a:bodyPr/>
          <a:lstStyle>
            <a:lvl1pPr>
              <a:defRPr/>
            </a:lvl1pPr>
          </a:lstStyle>
          <a:p>
            <a:pPr>
              <a:defRPr/>
            </a:pPr>
            <a:fld id="{99D72186-638D-4C63-BFB0-0144C4CC6E98}" type="datetimeFigureOut">
              <a:rPr lang="de-DE"/>
              <a:pPr>
                <a:defRPr/>
              </a:pPr>
              <a:t>27.05.2024</a:t>
            </a:fld>
            <a:endParaRPr lang="de-DE"/>
          </a:p>
        </p:txBody>
      </p:sp>
      <p:sp>
        <p:nvSpPr>
          <p:cNvPr id="11" name="Footer Placeholder 5"/>
          <p:cNvSpPr>
            <a:spLocks noGrp="1"/>
          </p:cNvSpPr>
          <p:nvPr>
            <p:ph type="ftr" sz="quarter" idx="11"/>
          </p:nvPr>
        </p:nvSpPr>
        <p:spPr/>
        <p:txBody>
          <a:bodyPr/>
          <a:lstStyle>
            <a:lvl1pPr>
              <a:defRPr/>
            </a:lvl1pPr>
          </a:lstStyle>
          <a:p>
            <a:pPr>
              <a:defRPr/>
            </a:pPr>
            <a:endParaRPr lang="de-DE"/>
          </a:p>
        </p:txBody>
      </p:sp>
      <p:sp>
        <p:nvSpPr>
          <p:cNvPr id="12" name="Slide Number Placeholder 6"/>
          <p:cNvSpPr>
            <a:spLocks noGrp="1"/>
          </p:cNvSpPr>
          <p:nvPr>
            <p:ph type="sldNum" sz="quarter" idx="12"/>
          </p:nvPr>
        </p:nvSpPr>
        <p:spPr/>
        <p:txBody>
          <a:bodyPr/>
          <a:lstStyle>
            <a:lvl1pPr>
              <a:defRPr/>
            </a:lvl1pPr>
          </a:lstStyle>
          <a:p>
            <a:pPr>
              <a:defRPr/>
            </a:pPr>
            <a:fld id="{99C6994F-0E18-4BA1-BFB5-45D3CC62384E}"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Beschriftung, Variante">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de-DE"/>
              <a:t>Mastertitelformat bearbeiten</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endParaRPr noProof="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Date Placeholder 4"/>
          <p:cNvSpPr>
            <a:spLocks noGrp="1"/>
          </p:cNvSpPr>
          <p:nvPr>
            <p:ph type="dt" sz="half" idx="10"/>
          </p:nvPr>
        </p:nvSpPr>
        <p:spPr/>
        <p:txBody>
          <a:bodyPr/>
          <a:lstStyle>
            <a:lvl1pPr>
              <a:defRPr/>
            </a:lvl1pPr>
          </a:lstStyle>
          <a:p>
            <a:pPr>
              <a:defRPr/>
            </a:pPr>
            <a:fld id="{BEDA0BBB-D733-445D-B136-4AACE4E9F138}" type="datetimeFigureOut">
              <a:rPr lang="de-DE"/>
              <a:pPr>
                <a:defRPr/>
              </a:pPr>
              <a:t>27.05.2024</a:t>
            </a:fld>
            <a:endParaRPr lang="de-DE"/>
          </a:p>
        </p:txBody>
      </p:sp>
      <p:sp>
        <p:nvSpPr>
          <p:cNvPr id="10" name="Footer Placeholder 5"/>
          <p:cNvSpPr>
            <a:spLocks noGrp="1"/>
          </p:cNvSpPr>
          <p:nvPr>
            <p:ph type="ftr" sz="quarter" idx="11"/>
          </p:nvPr>
        </p:nvSpPr>
        <p:spPr/>
        <p:txBody>
          <a:bodyPr/>
          <a:lstStyle>
            <a:lvl1pPr>
              <a:defRPr/>
            </a:lvl1pPr>
          </a:lstStyle>
          <a:p>
            <a:pPr>
              <a:defRPr/>
            </a:pPr>
            <a:endParaRPr lang="de-DE"/>
          </a:p>
        </p:txBody>
      </p:sp>
      <p:sp>
        <p:nvSpPr>
          <p:cNvPr id="11" name="Slide Number Placeholder 6"/>
          <p:cNvSpPr>
            <a:spLocks noGrp="1"/>
          </p:cNvSpPr>
          <p:nvPr>
            <p:ph type="sldNum" sz="quarter" idx="12"/>
          </p:nvPr>
        </p:nvSpPr>
        <p:spPr/>
        <p:txBody>
          <a:bodyPr/>
          <a:lstStyle>
            <a:lvl1pPr>
              <a:defRPr/>
            </a:lvl1pPr>
          </a:lstStyle>
          <a:p>
            <a:pPr>
              <a:defRPr/>
            </a:pPr>
            <a:fld id="{886DB3BA-1D13-4086-B36A-DE5084294D53}"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alt, Bild und Beschriftung">
    <p:spTree>
      <p:nvGrpSpPr>
        <p:cNvPr id="1" name=""/>
        <p:cNvGrpSpPr/>
        <p:nvPr/>
      </p:nvGrpSpPr>
      <p:grpSpPr>
        <a:xfrm>
          <a:off x="0" y="0"/>
          <a:ext cx="0" cy="0"/>
          <a:chOff x="0" y="0"/>
          <a:chExt cx="0" cy="0"/>
        </a:xfrm>
      </p:grpSpPr>
      <p:sp>
        <p:nvSpPr>
          <p:cNvPr id="6" name="Rectangle 11"/>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1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1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de-DE"/>
              <a:t>Mastertitelformat bearbeiten</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de-DE" noProof="0"/>
              <a:t>Bild auf Platzhalter ziehen oder durch Klicken auf Symbol hinzufügen</a:t>
            </a:r>
            <a:endParaRPr noProof="0"/>
          </a:p>
        </p:txBody>
      </p:sp>
      <p:sp>
        <p:nvSpPr>
          <p:cNvPr id="11" name="Date Placeholder 4"/>
          <p:cNvSpPr>
            <a:spLocks noGrp="1"/>
          </p:cNvSpPr>
          <p:nvPr>
            <p:ph type="dt" sz="half" idx="14"/>
          </p:nvPr>
        </p:nvSpPr>
        <p:spPr/>
        <p:txBody>
          <a:bodyPr/>
          <a:lstStyle>
            <a:lvl1pPr>
              <a:defRPr/>
            </a:lvl1pPr>
          </a:lstStyle>
          <a:p>
            <a:pPr>
              <a:defRPr/>
            </a:pPr>
            <a:fld id="{9724CBD7-4D70-47CC-A203-6B7CEDAE3E74}" type="datetimeFigureOut">
              <a:rPr lang="de-DE"/>
              <a:pPr>
                <a:defRPr/>
              </a:pPr>
              <a:t>27.05.2024</a:t>
            </a:fld>
            <a:endParaRPr lang="de-DE"/>
          </a:p>
        </p:txBody>
      </p:sp>
      <p:sp>
        <p:nvSpPr>
          <p:cNvPr id="12" name="Footer Placeholder 5"/>
          <p:cNvSpPr>
            <a:spLocks noGrp="1"/>
          </p:cNvSpPr>
          <p:nvPr>
            <p:ph type="ftr" sz="quarter" idx="15"/>
          </p:nvPr>
        </p:nvSpPr>
        <p:spPr/>
        <p:txBody>
          <a:bodyPr/>
          <a:lstStyle>
            <a:lvl1pPr>
              <a:defRPr/>
            </a:lvl1pPr>
          </a:lstStyle>
          <a:p>
            <a:pPr>
              <a:defRPr/>
            </a:pPr>
            <a:endParaRPr lang="de-DE"/>
          </a:p>
        </p:txBody>
      </p:sp>
      <p:sp>
        <p:nvSpPr>
          <p:cNvPr id="13" name="Slide Number Placeholder 6"/>
          <p:cNvSpPr>
            <a:spLocks noGrp="1"/>
          </p:cNvSpPr>
          <p:nvPr>
            <p:ph type="sldNum" sz="quarter" idx="16"/>
          </p:nvPr>
        </p:nvSpPr>
        <p:spPr/>
        <p:txBody>
          <a:bodyPr/>
          <a:lstStyle>
            <a:lvl1pPr>
              <a:defRPr/>
            </a:lvl1pPr>
          </a:lstStyle>
          <a:p>
            <a:pPr>
              <a:defRPr/>
            </a:pPr>
            <a:fld id="{7A1F01CC-E202-4AB1-AC73-9516095DFF15}"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Bilder mit Beschriftung">
    <p:spTree>
      <p:nvGrpSpPr>
        <p:cNvPr id="1" name=""/>
        <p:cNvGrpSpPr/>
        <p:nvPr/>
      </p:nvGrpSpPr>
      <p:grpSpPr>
        <a:xfrm>
          <a:off x="0" y="0"/>
          <a:ext cx="0" cy="0"/>
          <a:chOff x="0" y="0"/>
          <a:chExt cx="0" cy="0"/>
        </a:xfrm>
      </p:grpSpPr>
      <p:sp>
        <p:nvSpPr>
          <p:cNvPr id="7" name="Rectangle 7"/>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8" name="Group 8"/>
          <p:cNvGrpSpPr>
            <a:grpSpLocks/>
          </p:cNvGrpSpPr>
          <p:nvPr/>
        </p:nvGrpSpPr>
        <p:grpSpPr bwMode="auto">
          <a:xfrm>
            <a:off x="284163" y="6262688"/>
            <a:ext cx="8575675" cy="138112"/>
            <a:chOff x="284163" y="1759424"/>
            <a:chExt cx="8576373" cy="137411"/>
          </a:xfrm>
        </p:grpSpPr>
        <p:sp>
          <p:nvSpPr>
            <p:cNvPr id="9"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1"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de-DE"/>
              <a:t>Mastertitelformat bearbeiten</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endParaRPr noProof="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endParaRPr noProof="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endParaRPr noProof="0"/>
          </a:p>
        </p:txBody>
      </p:sp>
      <p:sp>
        <p:nvSpPr>
          <p:cNvPr id="12" name="Date Placeholder 4"/>
          <p:cNvSpPr>
            <a:spLocks noGrp="1"/>
          </p:cNvSpPr>
          <p:nvPr>
            <p:ph type="dt" sz="half" idx="15"/>
          </p:nvPr>
        </p:nvSpPr>
        <p:spPr/>
        <p:txBody>
          <a:bodyPr/>
          <a:lstStyle>
            <a:lvl1pPr>
              <a:defRPr/>
            </a:lvl1pPr>
          </a:lstStyle>
          <a:p>
            <a:pPr>
              <a:defRPr/>
            </a:pPr>
            <a:fld id="{5D98D6BE-8E3A-4936-A092-DDE65A576E65}" type="datetimeFigureOut">
              <a:rPr lang="de-DE"/>
              <a:pPr>
                <a:defRPr/>
              </a:pPr>
              <a:t>27.05.2024</a:t>
            </a:fld>
            <a:endParaRPr lang="de-DE"/>
          </a:p>
        </p:txBody>
      </p:sp>
      <p:sp>
        <p:nvSpPr>
          <p:cNvPr id="15" name="Footer Placeholder 5"/>
          <p:cNvSpPr>
            <a:spLocks noGrp="1"/>
          </p:cNvSpPr>
          <p:nvPr>
            <p:ph type="ftr" sz="quarter" idx="16"/>
          </p:nvPr>
        </p:nvSpPr>
        <p:spPr/>
        <p:txBody>
          <a:bodyPr/>
          <a:lstStyle>
            <a:lvl1pPr>
              <a:defRPr/>
            </a:lvl1pPr>
          </a:lstStyle>
          <a:p>
            <a:pPr>
              <a:defRPr/>
            </a:pPr>
            <a:endParaRPr lang="de-DE"/>
          </a:p>
        </p:txBody>
      </p:sp>
      <p:sp>
        <p:nvSpPr>
          <p:cNvPr id="16" name="Slide Number Placeholder 6"/>
          <p:cNvSpPr>
            <a:spLocks noGrp="1"/>
          </p:cNvSpPr>
          <p:nvPr>
            <p:ph type="sldNum" sz="quarter" idx="17"/>
          </p:nvPr>
        </p:nvSpPr>
        <p:spPr/>
        <p:txBody>
          <a:bodyPr/>
          <a:lstStyle>
            <a:lvl1pPr>
              <a:defRPr/>
            </a:lvl1pPr>
          </a:lstStyle>
          <a:p>
            <a:pPr>
              <a:defRPr/>
            </a:pPr>
            <a:fld id="{04FF03F1-B6DB-4290-95C9-0DECE6DAEFAD}"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4" name="Rectangle 6"/>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de-DE"/>
              <a:t>Mastertitelformat bearbeiten</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9" name="Date Placeholder 3"/>
          <p:cNvSpPr>
            <a:spLocks noGrp="1"/>
          </p:cNvSpPr>
          <p:nvPr>
            <p:ph type="dt" sz="half" idx="10"/>
          </p:nvPr>
        </p:nvSpPr>
        <p:spPr/>
        <p:txBody>
          <a:bodyPr/>
          <a:lstStyle>
            <a:lvl1pPr>
              <a:defRPr/>
            </a:lvl1pPr>
          </a:lstStyle>
          <a:p>
            <a:pPr>
              <a:defRPr/>
            </a:pPr>
            <a:fld id="{D516E043-B407-4357-A5DB-0C2F39A6B6ED}" type="datetimeFigureOut">
              <a:rPr lang="de-DE"/>
              <a:pPr>
                <a:defRPr/>
              </a:pPr>
              <a:t>27.05.2024</a:t>
            </a:fld>
            <a:endParaRPr lang="de-DE"/>
          </a:p>
        </p:txBody>
      </p:sp>
      <p:sp>
        <p:nvSpPr>
          <p:cNvPr id="10" name="Footer Placeholder 4"/>
          <p:cNvSpPr>
            <a:spLocks noGrp="1"/>
          </p:cNvSpPr>
          <p:nvPr>
            <p:ph type="ftr" sz="quarter" idx="11"/>
          </p:nvPr>
        </p:nvSpPr>
        <p:spPr/>
        <p:txBody>
          <a:bodyPr/>
          <a:lstStyle>
            <a:lvl1pPr>
              <a:defRPr/>
            </a:lvl1pPr>
          </a:lstStyle>
          <a:p>
            <a:pPr>
              <a:defRPr/>
            </a:pPr>
            <a:endParaRPr lang="de-DE"/>
          </a:p>
        </p:txBody>
      </p:sp>
      <p:sp>
        <p:nvSpPr>
          <p:cNvPr id="11" name="Slide Number Placeholder 5"/>
          <p:cNvSpPr>
            <a:spLocks noGrp="1"/>
          </p:cNvSpPr>
          <p:nvPr>
            <p:ph type="sldNum" sz="quarter" idx="12"/>
          </p:nvPr>
        </p:nvSpPr>
        <p:spPr/>
        <p:txBody>
          <a:bodyPr/>
          <a:lstStyle>
            <a:lvl1pPr>
              <a:defRPr/>
            </a:lvl1pPr>
          </a:lstStyle>
          <a:p>
            <a:pPr>
              <a:defRPr/>
            </a:pPr>
            <a:fld id="{7CFDC313-F6DA-437E-B13D-3D14FD4632A9}"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4" name="Rectangle 6"/>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8"/>
            <p:cNvSpPr/>
            <p:nvPr/>
          </p:nvSpPr>
          <p:spPr>
            <a:xfrm>
              <a:off x="284162" y="1577847"/>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1885637" y="1577847"/>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7415" y="1577847"/>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de-DE"/>
              <a:t>Mastertitelformat bearbeiten</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9" name="Date Placeholder 3"/>
          <p:cNvSpPr>
            <a:spLocks noGrp="1"/>
          </p:cNvSpPr>
          <p:nvPr>
            <p:ph type="dt" sz="half" idx="10"/>
          </p:nvPr>
        </p:nvSpPr>
        <p:spPr/>
        <p:txBody>
          <a:bodyPr/>
          <a:lstStyle>
            <a:lvl1pPr>
              <a:defRPr/>
            </a:lvl1pPr>
          </a:lstStyle>
          <a:p>
            <a:pPr>
              <a:defRPr/>
            </a:pPr>
            <a:fld id="{3ED5FC40-1001-4C6A-B0AB-2D3421EB0373}" type="datetimeFigureOut">
              <a:rPr lang="de-DE"/>
              <a:pPr>
                <a:defRPr/>
              </a:pPr>
              <a:t>27.05.2024</a:t>
            </a:fld>
            <a:endParaRPr lang="de-DE"/>
          </a:p>
        </p:txBody>
      </p:sp>
      <p:sp>
        <p:nvSpPr>
          <p:cNvPr id="10" name="Footer Placeholder 4"/>
          <p:cNvSpPr>
            <a:spLocks noGrp="1"/>
          </p:cNvSpPr>
          <p:nvPr>
            <p:ph type="ftr" sz="quarter" idx="11"/>
          </p:nvPr>
        </p:nvSpPr>
        <p:spPr/>
        <p:txBody>
          <a:bodyPr/>
          <a:lstStyle>
            <a:lvl1pPr>
              <a:defRPr/>
            </a:lvl1pPr>
          </a:lstStyle>
          <a:p>
            <a:pPr>
              <a:defRPr/>
            </a:pPr>
            <a:endParaRPr lang="de-DE"/>
          </a:p>
        </p:txBody>
      </p:sp>
      <p:sp>
        <p:nvSpPr>
          <p:cNvPr id="11" name="Slide Number Placeholder 5"/>
          <p:cNvSpPr>
            <a:spLocks noGrp="1"/>
          </p:cNvSpPr>
          <p:nvPr>
            <p:ph type="sldNum" sz="quarter" idx="12"/>
          </p:nvPr>
        </p:nvSpPr>
        <p:spPr/>
        <p:txBody>
          <a:bodyPr/>
          <a:lstStyle>
            <a:lvl1pPr>
              <a:defRPr/>
            </a:lvl1pPr>
          </a:lstStyle>
          <a:p>
            <a:pPr>
              <a:defRPr/>
            </a:pPr>
            <a:fld id="{A83F9229-8EBF-4DDD-8EE5-7F8610CC47A0}"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Rectangle 6"/>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idx="1"/>
          </p:nvPr>
        </p:nvSpPr>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9" name="Date Placeholder 3"/>
          <p:cNvSpPr>
            <a:spLocks noGrp="1"/>
          </p:cNvSpPr>
          <p:nvPr>
            <p:ph type="dt" sz="half" idx="10"/>
          </p:nvPr>
        </p:nvSpPr>
        <p:spPr/>
        <p:txBody>
          <a:bodyPr/>
          <a:lstStyle>
            <a:lvl1pPr>
              <a:defRPr/>
            </a:lvl1pPr>
          </a:lstStyle>
          <a:p>
            <a:pPr>
              <a:defRPr/>
            </a:pPr>
            <a:fld id="{CAD639DC-9933-4BEE-B097-CBA0E5D341CC}" type="datetimeFigureOut">
              <a:rPr lang="de-DE"/>
              <a:pPr>
                <a:defRPr/>
              </a:pPr>
              <a:t>27.05.2024</a:t>
            </a:fld>
            <a:endParaRPr lang="de-DE"/>
          </a:p>
        </p:txBody>
      </p:sp>
      <p:sp>
        <p:nvSpPr>
          <p:cNvPr id="10" name="Footer Placeholder 4"/>
          <p:cNvSpPr>
            <a:spLocks noGrp="1"/>
          </p:cNvSpPr>
          <p:nvPr>
            <p:ph type="ftr" sz="quarter" idx="11"/>
          </p:nvPr>
        </p:nvSpPr>
        <p:spPr/>
        <p:txBody>
          <a:bodyPr/>
          <a:lstStyle>
            <a:lvl1pPr>
              <a:defRPr/>
            </a:lvl1pPr>
          </a:lstStyle>
          <a:p>
            <a:pPr>
              <a:defRPr/>
            </a:pPr>
            <a:endParaRPr lang="de-DE"/>
          </a:p>
        </p:txBody>
      </p:sp>
      <p:sp>
        <p:nvSpPr>
          <p:cNvPr id="11" name="Slide Number Placeholder 5"/>
          <p:cNvSpPr>
            <a:spLocks noGrp="1"/>
          </p:cNvSpPr>
          <p:nvPr>
            <p:ph type="sldNum" sz="quarter" idx="12"/>
          </p:nvPr>
        </p:nvSpPr>
        <p:spPr/>
        <p:txBody>
          <a:bodyPr/>
          <a:lstStyle>
            <a:lvl1pPr>
              <a:defRPr/>
            </a:lvl1pPr>
          </a:lstStyle>
          <a:p>
            <a:pPr>
              <a:defRPr/>
            </a:pPr>
            <a:fld id="{8B677427-134F-4F79-800D-539D9CA28F25}"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5" name="Rectangle 17"/>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10"/>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1"/>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12"/>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11" name="TextBox 18"/>
          <p:cNvSpPr txBox="1"/>
          <p:nvPr/>
        </p:nvSpPr>
        <p:spPr>
          <a:xfrm>
            <a:off x="8231188" y="444500"/>
            <a:ext cx="587375" cy="646113"/>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de-DE" noProof="0"/>
              <a:t>Bild auf Platzhalter ziehen oder durch Klicken auf Symbol hinzufügen</a:t>
            </a:r>
            <a:endParaRPr noProof="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dirty="0"/>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de-DE"/>
              <a:t>Mastertitelformat bearbeiten</a:t>
            </a:r>
            <a:endParaRPr/>
          </a:p>
        </p:txBody>
      </p:sp>
      <p:sp>
        <p:nvSpPr>
          <p:cNvPr id="12" name="Date Placeholder 3"/>
          <p:cNvSpPr>
            <a:spLocks noGrp="1"/>
          </p:cNvSpPr>
          <p:nvPr>
            <p:ph type="dt" sz="half" idx="14"/>
          </p:nvPr>
        </p:nvSpPr>
        <p:spPr/>
        <p:txBody>
          <a:bodyPr/>
          <a:lstStyle>
            <a:lvl1pPr>
              <a:defRPr/>
            </a:lvl1pPr>
          </a:lstStyle>
          <a:p>
            <a:pPr>
              <a:defRPr/>
            </a:pPr>
            <a:fld id="{D1EC77FD-F61C-4960-80E4-9CCB5B6E9159}" type="datetimeFigureOut">
              <a:rPr lang="de-DE"/>
              <a:pPr>
                <a:defRPr/>
              </a:pPr>
              <a:t>27.05.2024</a:t>
            </a:fld>
            <a:endParaRPr lang="de-DE"/>
          </a:p>
        </p:txBody>
      </p:sp>
      <p:sp>
        <p:nvSpPr>
          <p:cNvPr id="13" name="Footer Placeholder 4"/>
          <p:cNvSpPr>
            <a:spLocks noGrp="1"/>
          </p:cNvSpPr>
          <p:nvPr>
            <p:ph type="ftr" sz="quarter" idx="15"/>
          </p:nvPr>
        </p:nvSpPr>
        <p:spPr/>
        <p:txBody>
          <a:bodyPr/>
          <a:lstStyle>
            <a:lvl1pPr>
              <a:defRPr/>
            </a:lvl1pPr>
          </a:lstStyle>
          <a:p>
            <a:pPr>
              <a:defRPr/>
            </a:pPr>
            <a:endParaRPr lang="de-DE"/>
          </a:p>
        </p:txBody>
      </p:sp>
      <p:sp>
        <p:nvSpPr>
          <p:cNvPr id="14" name="Slide Number Placeholder 5"/>
          <p:cNvSpPr>
            <a:spLocks noGrp="1"/>
          </p:cNvSpPr>
          <p:nvPr>
            <p:ph type="sldNum" sz="quarter" idx="16"/>
          </p:nvPr>
        </p:nvSpPr>
        <p:spPr/>
        <p:txBody>
          <a:bodyPr/>
          <a:lstStyle>
            <a:lvl1pPr>
              <a:defRPr/>
            </a:lvl1pPr>
          </a:lstStyle>
          <a:p>
            <a:pPr>
              <a:defRPr/>
            </a:pPr>
            <a:fld id="{40B38527-F0DA-4D24-A698-F8F6D1BE82F0}"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4"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9" name="TextBox 12"/>
          <p:cNvSpPr txBox="1"/>
          <p:nvPr/>
        </p:nvSpPr>
        <p:spPr>
          <a:xfrm>
            <a:off x="8231188" y="4802188"/>
            <a:ext cx="587375" cy="646112"/>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de-DE"/>
              <a:t>Mastertitelformat bearbeiten</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10" name="Date Placeholder 3"/>
          <p:cNvSpPr>
            <a:spLocks noGrp="1"/>
          </p:cNvSpPr>
          <p:nvPr>
            <p:ph type="dt" sz="half" idx="10"/>
          </p:nvPr>
        </p:nvSpPr>
        <p:spPr/>
        <p:txBody>
          <a:bodyPr/>
          <a:lstStyle>
            <a:lvl1pPr>
              <a:defRPr/>
            </a:lvl1pPr>
          </a:lstStyle>
          <a:p>
            <a:pPr>
              <a:defRPr/>
            </a:pPr>
            <a:fld id="{99B10ECB-8A7B-40A4-8AE4-F6485A5452E6}" type="datetimeFigureOut">
              <a:rPr lang="de-DE"/>
              <a:pPr>
                <a:defRPr/>
              </a:pPr>
              <a:t>27.05.2024</a:t>
            </a:fld>
            <a:endParaRPr lang="de-DE"/>
          </a:p>
        </p:txBody>
      </p:sp>
      <p:sp>
        <p:nvSpPr>
          <p:cNvPr id="11" name="Footer Placeholder 4"/>
          <p:cNvSpPr>
            <a:spLocks noGrp="1"/>
          </p:cNvSpPr>
          <p:nvPr>
            <p:ph type="ftr" sz="quarter" idx="11"/>
          </p:nvPr>
        </p:nvSpPr>
        <p:spPr/>
        <p:txBody>
          <a:bodyPr/>
          <a:lstStyle>
            <a:lvl1pPr>
              <a:defRPr/>
            </a:lvl1pPr>
          </a:lstStyle>
          <a:p>
            <a:pPr>
              <a:defRPr/>
            </a:pPr>
            <a:endParaRPr lang="de-DE"/>
          </a:p>
        </p:txBody>
      </p:sp>
      <p:sp>
        <p:nvSpPr>
          <p:cNvPr id="12" name="Slide Number Placeholder 5"/>
          <p:cNvSpPr>
            <a:spLocks noGrp="1"/>
          </p:cNvSpPr>
          <p:nvPr>
            <p:ph type="sldNum" sz="quarter" idx="12"/>
          </p:nvPr>
        </p:nvSpPr>
        <p:spPr/>
        <p:txBody>
          <a:bodyPr/>
          <a:lstStyle>
            <a:lvl1pPr>
              <a:defRPr/>
            </a:lvl1pPr>
          </a:lstStyle>
          <a:p>
            <a:pPr>
              <a:defRPr/>
            </a:pPr>
            <a:fld id="{97A9954F-B81C-4739-B9DE-6783F197498A}"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 mit Bild">
    <p:spTree>
      <p:nvGrpSpPr>
        <p:cNvPr id="1" name=""/>
        <p:cNvGrpSpPr/>
        <p:nvPr/>
      </p:nvGrpSpPr>
      <p:grpSpPr>
        <a:xfrm>
          <a:off x="0" y="0"/>
          <a:ext cx="0" cy="0"/>
          <a:chOff x="0" y="0"/>
          <a:chExt cx="0" cy="0"/>
        </a:xfrm>
      </p:grpSpPr>
      <p:sp>
        <p:nvSpPr>
          <p:cNvPr id="5" name="Rectangle 6"/>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10" name="TextBox 11"/>
          <p:cNvSpPr txBox="1"/>
          <p:nvPr/>
        </p:nvSpPr>
        <p:spPr>
          <a:xfrm>
            <a:off x="8231188" y="4802188"/>
            <a:ext cx="587375" cy="646112"/>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de-DE" noProof="0"/>
              <a:t>Bild auf Platzhalter ziehen oder durch Klicken auf Symbol hinzufügen</a:t>
            </a:r>
            <a:endParaRPr noProof="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de-DE"/>
              <a:t>Mastertitelformat bearbeiten</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11" name="Date Placeholder 3"/>
          <p:cNvSpPr>
            <a:spLocks noGrp="1"/>
          </p:cNvSpPr>
          <p:nvPr>
            <p:ph type="dt" sz="half" idx="14"/>
          </p:nvPr>
        </p:nvSpPr>
        <p:spPr/>
        <p:txBody>
          <a:bodyPr/>
          <a:lstStyle>
            <a:lvl1pPr>
              <a:defRPr/>
            </a:lvl1pPr>
          </a:lstStyle>
          <a:p>
            <a:pPr>
              <a:defRPr/>
            </a:pPr>
            <a:fld id="{4D9DE5F6-73F5-443F-B131-A9B02DA598CB}" type="datetimeFigureOut">
              <a:rPr lang="de-DE"/>
              <a:pPr>
                <a:defRPr/>
              </a:pPr>
              <a:t>27.05.2024</a:t>
            </a:fld>
            <a:endParaRPr lang="de-DE"/>
          </a:p>
        </p:txBody>
      </p:sp>
      <p:sp>
        <p:nvSpPr>
          <p:cNvPr id="12" name="Footer Placeholder 4"/>
          <p:cNvSpPr>
            <a:spLocks noGrp="1"/>
          </p:cNvSpPr>
          <p:nvPr>
            <p:ph type="ftr" sz="quarter" idx="15"/>
          </p:nvPr>
        </p:nvSpPr>
        <p:spPr/>
        <p:txBody>
          <a:bodyPr/>
          <a:lstStyle>
            <a:lvl1pPr>
              <a:defRPr/>
            </a:lvl1pPr>
          </a:lstStyle>
          <a:p>
            <a:pPr>
              <a:defRPr/>
            </a:pPr>
            <a:endParaRPr lang="de-DE"/>
          </a:p>
        </p:txBody>
      </p:sp>
      <p:sp>
        <p:nvSpPr>
          <p:cNvPr id="14" name="Slide Number Placeholder 5"/>
          <p:cNvSpPr>
            <a:spLocks noGrp="1"/>
          </p:cNvSpPr>
          <p:nvPr>
            <p:ph type="sldNum" sz="quarter" idx="16"/>
          </p:nvPr>
        </p:nvSpPr>
        <p:spPr/>
        <p:txBody>
          <a:bodyPr/>
          <a:lstStyle>
            <a:lvl1pPr>
              <a:defRPr/>
            </a:lvl1pPr>
          </a:lstStyle>
          <a:p>
            <a:pPr>
              <a:defRPr/>
            </a:pPr>
            <a:fld id="{DC3D688F-FB78-406C-99D2-6859331BFF61}"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Rectangle 7"/>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6" name="Group 8"/>
          <p:cNvGrpSpPr>
            <a:grpSpLocks/>
          </p:cNvGrpSpPr>
          <p:nvPr/>
        </p:nvGrpSpPr>
        <p:grpSpPr bwMode="auto">
          <a:xfrm>
            <a:off x="284163" y="1577975"/>
            <a:ext cx="8575675" cy="136525"/>
            <a:chOff x="284163" y="1577847"/>
            <a:chExt cx="8576373" cy="137411"/>
          </a:xfrm>
        </p:grpSpPr>
        <p:sp>
          <p:nvSpPr>
            <p:cNvPr id="7" name="Rectangle 9"/>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1"/>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0" name="Date Placeholder 4"/>
          <p:cNvSpPr>
            <a:spLocks noGrp="1"/>
          </p:cNvSpPr>
          <p:nvPr>
            <p:ph type="dt" sz="half" idx="10"/>
          </p:nvPr>
        </p:nvSpPr>
        <p:spPr/>
        <p:txBody>
          <a:bodyPr/>
          <a:lstStyle>
            <a:lvl1pPr>
              <a:defRPr/>
            </a:lvl1pPr>
          </a:lstStyle>
          <a:p>
            <a:pPr>
              <a:defRPr/>
            </a:pPr>
            <a:fld id="{8820F2A5-A600-4899-AB9D-988711A512F2}" type="datetimeFigureOut">
              <a:rPr lang="de-DE"/>
              <a:pPr>
                <a:defRPr/>
              </a:pPr>
              <a:t>27.05.2024</a:t>
            </a:fld>
            <a:endParaRPr lang="de-DE"/>
          </a:p>
        </p:txBody>
      </p:sp>
      <p:sp>
        <p:nvSpPr>
          <p:cNvPr id="11" name="Footer Placeholder 5"/>
          <p:cNvSpPr>
            <a:spLocks noGrp="1"/>
          </p:cNvSpPr>
          <p:nvPr>
            <p:ph type="ftr" sz="quarter" idx="11"/>
          </p:nvPr>
        </p:nvSpPr>
        <p:spPr/>
        <p:txBody>
          <a:bodyPr/>
          <a:lstStyle>
            <a:lvl1pPr>
              <a:defRPr/>
            </a:lvl1pPr>
          </a:lstStyle>
          <a:p>
            <a:pPr>
              <a:defRPr/>
            </a:pPr>
            <a:endParaRPr lang="de-DE"/>
          </a:p>
        </p:txBody>
      </p:sp>
      <p:sp>
        <p:nvSpPr>
          <p:cNvPr id="12" name="Slide Number Placeholder 6"/>
          <p:cNvSpPr>
            <a:spLocks noGrp="1"/>
          </p:cNvSpPr>
          <p:nvPr>
            <p:ph type="sldNum" sz="quarter" idx="12"/>
          </p:nvPr>
        </p:nvSpPr>
        <p:spPr/>
        <p:txBody>
          <a:bodyPr/>
          <a:lstStyle>
            <a:lvl1pPr>
              <a:defRPr/>
            </a:lvl1pPr>
          </a:lstStyle>
          <a:p>
            <a:pPr>
              <a:defRPr/>
            </a:pPr>
            <a:fld id="{26CFA73F-EA8F-4942-A1B2-F39D57992589}"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7" name="Rectangle 9"/>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8" name="Group 10"/>
          <p:cNvGrpSpPr>
            <a:grpSpLocks/>
          </p:cNvGrpSpPr>
          <p:nvPr/>
        </p:nvGrpSpPr>
        <p:grpSpPr bwMode="auto">
          <a:xfrm>
            <a:off x="284163" y="1577975"/>
            <a:ext cx="8575675" cy="136525"/>
            <a:chOff x="284163" y="1577847"/>
            <a:chExt cx="8576373" cy="137411"/>
          </a:xfrm>
        </p:grpSpPr>
        <p:sp>
          <p:nvSpPr>
            <p:cNvPr id="9" name="Rectangle 11"/>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12"/>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1" name="Rectangle 13"/>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lvl1pPr>
              <a:defRPr/>
            </a:lvl1pPr>
          </a:lstStyle>
          <a:p>
            <a:r>
              <a:rPr lang="de-DE"/>
              <a:t>Mastertitelformat bearbeiten</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2" name="Date Placeholder 6"/>
          <p:cNvSpPr>
            <a:spLocks noGrp="1"/>
          </p:cNvSpPr>
          <p:nvPr>
            <p:ph type="dt" sz="half" idx="10"/>
          </p:nvPr>
        </p:nvSpPr>
        <p:spPr/>
        <p:txBody>
          <a:bodyPr/>
          <a:lstStyle>
            <a:lvl1pPr>
              <a:defRPr/>
            </a:lvl1pPr>
          </a:lstStyle>
          <a:p>
            <a:pPr>
              <a:defRPr/>
            </a:pPr>
            <a:fld id="{0733E956-E089-4963-86A9-4B56C16DC7E5}" type="datetimeFigureOut">
              <a:rPr lang="de-DE"/>
              <a:pPr>
                <a:defRPr/>
              </a:pPr>
              <a:t>27.05.2024</a:t>
            </a:fld>
            <a:endParaRPr lang="de-DE"/>
          </a:p>
        </p:txBody>
      </p:sp>
      <p:sp>
        <p:nvSpPr>
          <p:cNvPr id="13" name="Footer Placeholder 7"/>
          <p:cNvSpPr>
            <a:spLocks noGrp="1"/>
          </p:cNvSpPr>
          <p:nvPr>
            <p:ph type="ftr" sz="quarter" idx="11"/>
          </p:nvPr>
        </p:nvSpPr>
        <p:spPr/>
        <p:txBody>
          <a:bodyPr/>
          <a:lstStyle>
            <a:lvl1pPr>
              <a:defRPr/>
            </a:lvl1pPr>
          </a:lstStyle>
          <a:p>
            <a:pPr>
              <a:defRPr/>
            </a:pPr>
            <a:endParaRPr lang="de-DE"/>
          </a:p>
        </p:txBody>
      </p:sp>
      <p:sp>
        <p:nvSpPr>
          <p:cNvPr id="14" name="Slide Number Placeholder 8"/>
          <p:cNvSpPr>
            <a:spLocks noGrp="1"/>
          </p:cNvSpPr>
          <p:nvPr>
            <p:ph type="sldNum" sz="quarter" idx="12"/>
          </p:nvPr>
        </p:nvSpPr>
        <p:spPr/>
        <p:txBody>
          <a:bodyPr/>
          <a:lstStyle>
            <a:lvl1pPr>
              <a:defRPr/>
            </a:lvl1pPr>
          </a:lstStyle>
          <a:p>
            <a:pPr>
              <a:defRPr/>
            </a:pPr>
            <a:fld id="{52A3729D-AA29-4133-A3E3-DF2D9FDB045B}"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Rectangle 5"/>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4" name="Group 6"/>
          <p:cNvGrpSpPr>
            <a:grpSpLocks/>
          </p:cNvGrpSpPr>
          <p:nvPr/>
        </p:nvGrpSpPr>
        <p:grpSpPr bwMode="auto">
          <a:xfrm>
            <a:off x="284163" y="1577975"/>
            <a:ext cx="8575675" cy="136525"/>
            <a:chOff x="284163" y="1577847"/>
            <a:chExt cx="8576373" cy="137411"/>
          </a:xfrm>
        </p:grpSpPr>
        <p:sp>
          <p:nvSpPr>
            <p:cNvPr id="5" name="Rectangle 7"/>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6" name="Rectangle 8"/>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de-DE"/>
              <a:t>Mastertitelformat bearbeiten</a:t>
            </a:r>
            <a:endParaRPr/>
          </a:p>
        </p:txBody>
      </p:sp>
      <p:sp>
        <p:nvSpPr>
          <p:cNvPr id="8" name="Date Placeholder 2"/>
          <p:cNvSpPr>
            <a:spLocks noGrp="1"/>
          </p:cNvSpPr>
          <p:nvPr>
            <p:ph type="dt" sz="half" idx="10"/>
          </p:nvPr>
        </p:nvSpPr>
        <p:spPr/>
        <p:txBody>
          <a:bodyPr/>
          <a:lstStyle>
            <a:lvl1pPr>
              <a:defRPr/>
            </a:lvl1pPr>
          </a:lstStyle>
          <a:p>
            <a:pPr>
              <a:defRPr/>
            </a:pPr>
            <a:fld id="{04A8CA6E-C088-46BD-8889-96297D1BD260}" type="datetimeFigureOut">
              <a:rPr lang="de-DE"/>
              <a:pPr>
                <a:defRPr/>
              </a:pPr>
              <a:t>27.05.2024</a:t>
            </a:fld>
            <a:endParaRPr lang="de-DE"/>
          </a:p>
        </p:txBody>
      </p:sp>
      <p:sp>
        <p:nvSpPr>
          <p:cNvPr id="9" name="Footer Placeholder 3"/>
          <p:cNvSpPr>
            <a:spLocks noGrp="1"/>
          </p:cNvSpPr>
          <p:nvPr>
            <p:ph type="ftr" sz="quarter" idx="11"/>
          </p:nvPr>
        </p:nvSpPr>
        <p:spPr/>
        <p:txBody>
          <a:bodyPr/>
          <a:lstStyle>
            <a:lvl1pPr>
              <a:defRPr/>
            </a:lvl1pPr>
          </a:lstStyle>
          <a:p>
            <a:pPr>
              <a:defRPr/>
            </a:pPr>
            <a:endParaRPr lang="de-DE"/>
          </a:p>
        </p:txBody>
      </p:sp>
      <p:sp>
        <p:nvSpPr>
          <p:cNvPr id="10" name="Slide Number Placeholder 4"/>
          <p:cNvSpPr>
            <a:spLocks noGrp="1"/>
          </p:cNvSpPr>
          <p:nvPr>
            <p:ph type="sldNum" sz="quarter" idx="12"/>
          </p:nvPr>
        </p:nvSpPr>
        <p:spPr/>
        <p:txBody>
          <a:bodyPr/>
          <a:lstStyle>
            <a:lvl1pPr>
              <a:defRPr/>
            </a:lvl1pPr>
          </a:lstStyle>
          <a:p>
            <a:pPr>
              <a:defRPr/>
            </a:pPr>
            <a:fld id="{9ABBF5CE-53C8-4DE3-BC05-3D08A1B5641B}"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75675" cy="138112"/>
            <a:chOff x="284163" y="1577847"/>
            <a:chExt cx="8576373" cy="137411"/>
          </a:xfrm>
        </p:grpSpPr>
        <p:sp>
          <p:nvSpPr>
            <p:cNvPr id="3"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4"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5"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6" name="Date Placeholder 1"/>
          <p:cNvSpPr>
            <a:spLocks noGrp="1"/>
          </p:cNvSpPr>
          <p:nvPr>
            <p:ph type="dt" sz="half" idx="10"/>
          </p:nvPr>
        </p:nvSpPr>
        <p:spPr/>
        <p:txBody>
          <a:bodyPr/>
          <a:lstStyle>
            <a:lvl1pPr>
              <a:defRPr/>
            </a:lvl1pPr>
          </a:lstStyle>
          <a:p>
            <a:pPr>
              <a:defRPr/>
            </a:pPr>
            <a:fld id="{9F07870D-FB3C-4684-91EF-37C2CE90C142}" type="datetimeFigureOut">
              <a:rPr lang="de-DE"/>
              <a:pPr>
                <a:defRPr/>
              </a:pPr>
              <a:t>27.05.2024</a:t>
            </a:fld>
            <a:endParaRPr lang="de-DE"/>
          </a:p>
        </p:txBody>
      </p:sp>
      <p:sp>
        <p:nvSpPr>
          <p:cNvPr id="7" name="Footer Placeholder 2"/>
          <p:cNvSpPr>
            <a:spLocks noGrp="1"/>
          </p:cNvSpPr>
          <p:nvPr>
            <p:ph type="ftr" sz="quarter" idx="11"/>
          </p:nvPr>
        </p:nvSpPr>
        <p:spPr/>
        <p:txBody>
          <a:bodyPr/>
          <a:lstStyle>
            <a:lvl1pPr>
              <a:defRPr/>
            </a:lvl1pPr>
          </a:lstStyle>
          <a:p>
            <a:pPr>
              <a:defRPr/>
            </a:pPr>
            <a:endParaRPr lang="de-DE"/>
          </a:p>
        </p:txBody>
      </p:sp>
      <p:sp>
        <p:nvSpPr>
          <p:cNvPr id="8" name="Slide Number Placeholder 3"/>
          <p:cNvSpPr>
            <a:spLocks noGrp="1"/>
          </p:cNvSpPr>
          <p:nvPr>
            <p:ph type="sldNum" sz="quarter" idx="12"/>
          </p:nvPr>
        </p:nvSpPr>
        <p:spPr/>
        <p:txBody>
          <a:bodyPr/>
          <a:lstStyle>
            <a:lvl1pPr>
              <a:defRPr/>
            </a:lvl1pPr>
          </a:lstStyle>
          <a:p>
            <a:pPr>
              <a:defRPr/>
            </a:pPr>
            <a:fld id="{31C2242B-14C1-4928-9DAD-DC92819676B0}"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p:cNvSpPr>
            <a:spLocks noGrp="1"/>
          </p:cNvSpPr>
          <p:nvPr>
            <p:ph type="dt" sz="half" idx="2"/>
          </p:nvPr>
        </p:nvSpPr>
        <p:spPr>
          <a:xfrm>
            <a:off x="6794500" y="6437313"/>
            <a:ext cx="2133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bg1">
                    <a:lumMod val="65000"/>
                  </a:schemeClr>
                </a:solidFill>
                <a:latin typeface="+mn-lt"/>
                <a:cs typeface="+mn-cs"/>
              </a:defRPr>
            </a:lvl1pPr>
          </a:lstStyle>
          <a:p>
            <a:pPr>
              <a:defRPr/>
            </a:pPr>
            <a:fld id="{5DAE35A3-695D-41D0-AB16-4D758BB8B661}" type="datetimeFigureOut">
              <a:rPr lang="de-DE"/>
              <a:pPr>
                <a:defRPr/>
              </a:pPr>
              <a:t>27.05.2024</a:t>
            </a:fld>
            <a:endParaRPr lang="de-DE"/>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bg1">
                    <a:lumMod val="65000"/>
                  </a:schemeClr>
                </a:solidFill>
                <a:latin typeface="+mn-lt"/>
                <a:cs typeface="+mn-cs"/>
              </a:defRPr>
            </a:lvl1pPr>
          </a:lstStyle>
          <a:p>
            <a:pPr>
              <a:defRPr/>
            </a:pPr>
            <a:endParaRPr lang="de-DE"/>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lIns="91440" tIns="45720" rIns="91440" bIns="45720" rtlCol="0" anchor="ctr"/>
          <a:lstStyle>
            <a:lvl1pPr algn="r" fontAlgn="auto">
              <a:spcBef>
                <a:spcPts val="0"/>
              </a:spcBef>
              <a:spcAft>
                <a:spcPts val="0"/>
              </a:spcAft>
              <a:defRPr sz="1400" b="1">
                <a:solidFill>
                  <a:schemeClr val="tx1">
                    <a:lumMod val="85000"/>
                    <a:lumOff val="15000"/>
                  </a:schemeClr>
                </a:solidFill>
                <a:latin typeface="+mn-lt"/>
                <a:cs typeface="+mn-cs"/>
              </a:defRPr>
            </a:lvl1pPr>
          </a:lstStyle>
          <a:p>
            <a:pPr>
              <a:defRPr/>
            </a:pPr>
            <a:fld id="{55FD1FFE-1E29-44C8-BA3A-0F762B5A75D8}" type="slidenum">
              <a:rPr lang="de-DE"/>
              <a:pPr>
                <a:defRPr/>
              </a:pPr>
              <a:t>‹Nr.›</a:t>
            </a:fld>
            <a:endParaRPr lang="de-DE"/>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de-DE"/>
              <a:t>Mastertitelformat bearbeiten</a:t>
            </a:r>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r" rtl="0" eaLnBrk="0" fontAlgn="base" hangingPunct="0">
        <a:spcBef>
          <a:spcPct val="0"/>
        </a:spcBef>
        <a:spcAft>
          <a:spcPct val="0"/>
        </a:spcAft>
        <a:defRPr sz="4200" kern="1200">
          <a:solidFill>
            <a:schemeClr val="bg1"/>
          </a:solidFill>
          <a:latin typeface="+mj-lt"/>
          <a:ea typeface="+mj-ea"/>
          <a:cs typeface="+mj-cs"/>
        </a:defRPr>
      </a:lvl1pPr>
      <a:lvl2pPr algn="r" rtl="0" eaLnBrk="0" fontAlgn="base" hangingPunct="0">
        <a:spcBef>
          <a:spcPct val="0"/>
        </a:spcBef>
        <a:spcAft>
          <a:spcPct val="0"/>
        </a:spcAft>
        <a:defRPr sz="4200">
          <a:solidFill>
            <a:schemeClr val="bg1"/>
          </a:solidFill>
          <a:latin typeface="Corbel" pitchFamily="34" charset="0"/>
        </a:defRPr>
      </a:lvl2pPr>
      <a:lvl3pPr algn="r" rtl="0" eaLnBrk="0" fontAlgn="base" hangingPunct="0">
        <a:spcBef>
          <a:spcPct val="0"/>
        </a:spcBef>
        <a:spcAft>
          <a:spcPct val="0"/>
        </a:spcAft>
        <a:defRPr sz="4200">
          <a:solidFill>
            <a:schemeClr val="bg1"/>
          </a:solidFill>
          <a:latin typeface="Corbel" pitchFamily="34" charset="0"/>
        </a:defRPr>
      </a:lvl3pPr>
      <a:lvl4pPr algn="r" rtl="0" eaLnBrk="0" fontAlgn="base" hangingPunct="0">
        <a:spcBef>
          <a:spcPct val="0"/>
        </a:spcBef>
        <a:spcAft>
          <a:spcPct val="0"/>
        </a:spcAft>
        <a:defRPr sz="4200">
          <a:solidFill>
            <a:schemeClr val="bg1"/>
          </a:solidFill>
          <a:latin typeface="Corbel" pitchFamily="34" charset="0"/>
        </a:defRPr>
      </a:lvl4pPr>
      <a:lvl5pPr algn="r" rtl="0" eaLnBrk="0" fontAlgn="base" hangingPunct="0">
        <a:spcBef>
          <a:spcPct val="0"/>
        </a:spcBef>
        <a:spcAft>
          <a:spcPct val="0"/>
        </a:spcAft>
        <a:defRPr sz="4200">
          <a:solidFill>
            <a:schemeClr val="bg1"/>
          </a:solidFill>
          <a:latin typeface="Corbel" pitchFamily="34" charset="0"/>
        </a:defRPr>
      </a:lvl5pPr>
      <a:lvl6pPr marL="457200" algn="r" rtl="0" fontAlgn="base">
        <a:spcBef>
          <a:spcPct val="0"/>
        </a:spcBef>
        <a:spcAft>
          <a:spcPct val="0"/>
        </a:spcAft>
        <a:defRPr sz="4200">
          <a:solidFill>
            <a:schemeClr val="bg1"/>
          </a:solidFill>
          <a:latin typeface="Corbel" pitchFamily="34" charset="0"/>
        </a:defRPr>
      </a:lvl6pPr>
      <a:lvl7pPr marL="914400" algn="r" rtl="0" fontAlgn="base">
        <a:spcBef>
          <a:spcPct val="0"/>
        </a:spcBef>
        <a:spcAft>
          <a:spcPct val="0"/>
        </a:spcAft>
        <a:defRPr sz="4200">
          <a:solidFill>
            <a:schemeClr val="bg1"/>
          </a:solidFill>
          <a:latin typeface="Corbel" pitchFamily="34" charset="0"/>
        </a:defRPr>
      </a:lvl7pPr>
      <a:lvl8pPr marL="1371600" algn="r" rtl="0" fontAlgn="base">
        <a:spcBef>
          <a:spcPct val="0"/>
        </a:spcBef>
        <a:spcAft>
          <a:spcPct val="0"/>
        </a:spcAft>
        <a:defRPr sz="4200">
          <a:solidFill>
            <a:schemeClr val="bg1"/>
          </a:solidFill>
          <a:latin typeface="Corbel" pitchFamily="34" charset="0"/>
        </a:defRPr>
      </a:lvl8pPr>
      <a:lvl9pPr marL="1828800" algn="r" rtl="0" fontAlgn="base">
        <a:spcBef>
          <a:spcPct val="0"/>
        </a:spcBef>
        <a:spcAft>
          <a:spcPct val="0"/>
        </a:spcAft>
        <a:defRPr sz="4200">
          <a:solidFill>
            <a:schemeClr val="bg1"/>
          </a:solidFill>
          <a:latin typeface="Corbel" pitchFamily="34" charset="0"/>
        </a:defRPr>
      </a:lvl9pPr>
    </p:titleStyle>
    <p:bodyStyle>
      <a:lvl1pPr marL="454025" indent="-454025" algn="l" rtl="0" eaLnBrk="0" fontAlgn="base" hangingPunct="0">
        <a:spcBef>
          <a:spcPts val="2000"/>
        </a:spcBef>
        <a:spcAft>
          <a:spcPct val="0"/>
        </a:spcAft>
        <a:buClr>
          <a:srgbClr val="A6A6A6"/>
        </a:buClr>
        <a:buSzPct val="90000"/>
        <a:buFont typeface="Wingdings" pitchFamily="2" charset="2"/>
        <a:buChar char=""/>
        <a:defRPr sz="2400" kern="1200">
          <a:solidFill>
            <a:srgbClr val="262626"/>
          </a:solidFill>
          <a:latin typeface="+mn-lt"/>
          <a:ea typeface="+mn-ea"/>
          <a:cs typeface="+mn-cs"/>
        </a:defRPr>
      </a:lvl1pPr>
      <a:lvl2pPr marL="914400" indent="-457200" algn="l" rtl="0" eaLnBrk="0" fontAlgn="base" hangingPunct="0">
        <a:spcBef>
          <a:spcPts val="600"/>
        </a:spcBef>
        <a:spcAft>
          <a:spcPct val="0"/>
        </a:spcAft>
        <a:buClr>
          <a:srgbClr val="404040"/>
        </a:buClr>
        <a:buSzPct val="90000"/>
        <a:buFont typeface="Wingdings" pitchFamily="2" charset="2"/>
        <a:buChar char=""/>
        <a:defRPr sz="2200" kern="1200">
          <a:solidFill>
            <a:srgbClr val="262626"/>
          </a:solidFill>
          <a:latin typeface="+mn-lt"/>
          <a:ea typeface="+mn-ea"/>
          <a:cs typeface="+mn-cs"/>
        </a:defRPr>
      </a:lvl2pPr>
      <a:lvl3pPr marL="1260475" indent="-346075"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mn-ea"/>
          <a:cs typeface="+mn-cs"/>
        </a:defRPr>
      </a:lvl3pPr>
      <a:lvl4pPr marL="1600200" indent="-339725" algn="l" rtl="0" eaLnBrk="0" fontAlgn="base" hangingPunct="0">
        <a:spcBef>
          <a:spcPts val="600"/>
        </a:spcBef>
        <a:spcAft>
          <a:spcPct val="0"/>
        </a:spcAft>
        <a:buClr>
          <a:srgbClr val="404040"/>
        </a:buClr>
        <a:buSzPct val="90000"/>
        <a:buFont typeface="Wingdings" pitchFamily="2" charset="2"/>
        <a:buChar char=""/>
        <a:defRPr kern="1200">
          <a:solidFill>
            <a:srgbClr val="262626"/>
          </a:solidFill>
          <a:latin typeface="+mn-lt"/>
          <a:ea typeface="+mn-ea"/>
          <a:cs typeface="+mn-cs"/>
        </a:defRPr>
      </a:lvl4pPr>
      <a:lvl5pPr marL="1939925" indent="-331788" algn="l" rtl="0" eaLnBrk="0" fontAlgn="base" hangingPunct="0">
        <a:spcBef>
          <a:spcPts val="600"/>
        </a:spcBef>
        <a:spcAft>
          <a:spcPct val="0"/>
        </a:spcAft>
        <a:buClr>
          <a:srgbClr val="A6A6A6"/>
        </a:buClr>
        <a:buSzPct val="90000"/>
        <a:buFont typeface="Wingdings" pitchFamily="2" charset="2"/>
        <a:buChar char=""/>
        <a:defRPr kern="1200">
          <a:solidFill>
            <a:srgbClr val="262626"/>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http://www.gsneunkirchen.de/tl_files/Grafik/Kinder4.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DE" dirty="0"/>
              <a:t> </a:t>
            </a:r>
            <a:r>
              <a:rPr lang="de-DE" sz="3600" dirty="0"/>
              <a:t>Betreuung von Kindern </a:t>
            </a:r>
            <a:br>
              <a:rPr lang="de-DE" sz="3600" dirty="0"/>
            </a:br>
            <a:r>
              <a:rPr lang="de-DE" sz="3600" dirty="0"/>
              <a:t>an der Grundschule Hottenstein </a:t>
            </a:r>
          </a:p>
        </p:txBody>
      </p:sp>
      <p:pic>
        <p:nvPicPr>
          <p:cNvPr id="18434" name="Bild 1" descr="Schule Hottenstein 1"/>
          <p:cNvPicPr>
            <a:picLocks noChangeAspect="1" noChangeArrowheads="1"/>
          </p:cNvPicPr>
          <p:nvPr/>
        </p:nvPicPr>
        <p:blipFill>
          <a:blip r:embed="rId2"/>
          <a:srcRect/>
          <a:stretch>
            <a:fillRect/>
          </a:stretch>
        </p:blipFill>
        <p:spPr bwMode="auto">
          <a:xfrm>
            <a:off x="763082" y="2752725"/>
            <a:ext cx="2459037" cy="1544638"/>
          </a:xfrm>
          <a:prstGeom prst="rect">
            <a:avLst/>
          </a:prstGeom>
          <a:noFill/>
          <a:ln w="9525">
            <a:noFill/>
            <a:miter lim="800000"/>
            <a:headEnd/>
            <a:tailEnd/>
          </a:ln>
        </p:spPr>
      </p:pic>
      <p:sp>
        <p:nvSpPr>
          <p:cNvPr id="18435" name="WordArt 6"/>
          <p:cNvSpPr>
            <a:spLocks noChangeArrowheads="1" noChangeShapeType="1" noTextEdit="1"/>
          </p:cNvSpPr>
          <p:nvPr/>
        </p:nvSpPr>
        <p:spPr bwMode="auto">
          <a:xfrm>
            <a:off x="2899785" y="2077219"/>
            <a:ext cx="3028950" cy="561975"/>
          </a:xfrm>
          <a:prstGeom prst="rect">
            <a:avLst/>
          </a:prstGeom>
        </p:spPr>
        <p:txBody>
          <a:bodyPr spcFirstLastPara="1" wrap="none" fromWordArt="1">
            <a:prstTxWarp prst="textArchUp">
              <a:avLst>
                <a:gd name="adj" fmla="val 10800004"/>
              </a:avLst>
            </a:prstTxWarp>
          </a:bodyPr>
          <a:lstStyle/>
          <a:p>
            <a:pPr algn="ctr"/>
            <a:r>
              <a:rPr lang="de-DE" sz="1800" kern="10" dirty="0">
                <a:ln w="9525">
                  <a:solidFill>
                    <a:srgbClr val="000000"/>
                  </a:solidFill>
                  <a:round/>
                  <a:headEnd/>
                  <a:tailEnd/>
                </a:ln>
                <a:solidFill>
                  <a:srgbClr val="000000"/>
                </a:solidFill>
                <a:latin typeface="Comic Sans MS"/>
              </a:rPr>
              <a:t>Schulverein </a:t>
            </a:r>
            <a:r>
              <a:rPr lang="de-DE" sz="1800" kern="10" dirty="0" err="1">
                <a:ln w="9525">
                  <a:solidFill>
                    <a:srgbClr val="000000"/>
                  </a:solidFill>
                  <a:round/>
                  <a:headEnd/>
                  <a:tailEnd/>
                </a:ln>
                <a:solidFill>
                  <a:srgbClr val="000000"/>
                </a:solidFill>
                <a:latin typeface="Comic Sans MS"/>
              </a:rPr>
              <a:t>Hottenstein</a:t>
            </a:r>
            <a:r>
              <a:rPr lang="de-DE" sz="1800" kern="10" dirty="0">
                <a:ln w="9525">
                  <a:solidFill>
                    <a:srgbClr val="000000"/>
                  </a:solidFill>
                  <a:round/>
                  <a:headEnd/>
                  <a:tailEnd/>
                </a:ln>
                <a:solidFill>
                  <a:srgbClr val="000000"/>
                </a:solidFill>
                <a:latin typeface="Comic Sans MS"/>
              </a:rPr>
              <a:t> e.V.</a:t>
            </a:r>
          </a:p>
        </p:txBody>
      </p:sp>
      <p:pic>
        <p:nvPicPr>
          <p:cNvPr id="18436" name="Picture 5" descr="http://www.gsneunkirchen.de/tl_files/Grafik/Kinder4.jpg"/>
          <p:cNvPicPr>
            <a:picLocks noChangeAspect="1" noChangeArrowheads="1"/>
          </p:cNvPicPr>
          <p:nvPr/>
        </p:nvPicPr>
        <p:blipFill>
          <a:blip r:embed="rId3" r:link="rId4"/>
          <a:srcRect/>
          <a:stretch>
            <a:fillRect/>
          </a:stretch>
        </p:blipFill>
        <p:spPr bwMode="auto">
          <a:xfrm>
            <a:off x="5850514" y="2474094"/>
            <a:ext cx="2767012" cy="1781175"/>
          </a:xfrm>
          <a:prstGeom prst="rect">
            <a:avLst/>
          </a:prstGeom>
          <a:noFill/>
          <a:ln w="9525">
            <a:noFill/>
            <a:miter lim="800000"/>
            <a:headEnd/>
            <a:tailEnd/>
          </a:ln>
        </p:spPr>
      </p:pic>
      <p:sp>
        <p:nvSpPr>
          <p:cNvPr id="18437" name="Rectangle 8"/>
          <p:cNvSpPr>
            <a:spLocks noChangeArrowheads="1"/>
          </p:cNvSpPr>
          <p:nvPr/>
        </p:nvSpPr>
        <p:spPr bwMode="auto">
          <a:xfrm>
            <a:off x="450850" y="2190750"/>
            <a:ext cx="9144000" cy="0"/>
          </a:xfrm>
          <a:prstGeom prst="rect">
            <a:avLst/>
          </a:prstGeom>
          <a:noFill/>
          <a:ln w="9525">
            <a:noFill/>
            <a:miter lim="800000"/>
            <a:headEnd/>
            <a:tailEnd/>
          </a:ln>
        </p:spPr>
        <p:txBody>
          <a:bodyPr wrap="none" anchor="ctr">
            <a:spAutoFit/>
          </a:bodyPr>
          <a:lstStyle/>
          <a:p>
            <a:endParaRPr lang="de-DE"/>
          </a:p>
        </p:txBody>
      </p:sp>
      <p:sp>
        <p:nvSpPr>
          <p:cNvPr id="18438" name="Rectangle 9"/>
          <p:cNvSpPr>
            <a:spLocks noChangeArrowheads="1"/>
          </p:cNvSpPr>
          <p:nvPr/>
        </p:nvSpPr>
        <p:spPr bwMode="auto">
          <a:xfrm>
            <a:off x="-449263" y="4667250"/>
            <a:ext cx="9144001" cy="0"/>
          </a:xfrm>
          <a:prstGeom prst="rect">
            <a:avLst/>
          </a:prstGeom>
          <a:noFill/>
          <a:ln w="9525">
            <a:noFill/>
            <a:miter lim="800000"/>
            <a:headEnd/>
            <a:tailEnd/>
          </a:ln>
        </p:spPr>
        <p:txBody>
          <a:bodyPr wrap="none" anchor="ctr">
            <a:spAutoFit/>
          </a:bodyPr>
          <a:lstStyle/>
          <a:p>
            <a:endParaRPr lang="de-DE"/>
          </a:p>
        </p:txBody>
      </p:sp>
      <p:sp>
        <p:nvSpPr>
          <p:cNvPr id="18439" name="Rectangle 11"/>
          <p:cNvSpPr>
            <a:spLocks noChangeArrowheads="1"/>
          </p:cNvSpPr>
          <p:nvPr/>
        </p:nvSpPr>
        <p:spPr bwMode="auto">
          <a:xfrm>
            <a:off x="6261100" y="2709863"/>
            <a:ext cx="219075" cy="274637"/>
          </a:xfrm>
          <a:prstGeom prst="rect">
            <a:avLst/>
          </a:prstGeom>
          <a:noFill/>
          <a:ln w="9525">
            <a:noFill/>
            <a:miter lim="800000"/>
            <a:headEnd/>
            <a:tailEnd/>
          </a:ln>
        </p:spPr>
        <p:txBody>
          <a:bodyPr wrap="none" anchor="ctr">
            <a:spAutoFit/>
          </a:bodyPr>
          <a:lstStyle/>
          <a:p>
            <a:pPr algn="ctr"/>
            <a:r>
              <a:rPr lang="de-DE" sz="1200">
                <a:cs typeface="Times New Roman" pitchFamily="18" charset="0"/>
              </a:rPr>
              <a:t> </a:t>
            </a:r>
            <a:endParaRPr lang="de-DE"/>
          </a:p>
        </p:txBody>
      </p:sp>
      <p:sp>
        <p:nvSpPr>
          <p:cNvPr id="18440" name="WordArt 10"/>
          <p:cNvSpPr>
            <a:spLocks noChangeArrowheads="1" noChangeShapeType="1" noTextEdit="1"/>
          </p:cNvSpPr>
          <p:nvPr/>
        </p:nvSpPr>
        <p:spPr bwMode="auto">
          <a:xfrm>
            <a:off x="3427412" y="2560638"/>
            <a:ext cx="1895475" cy="371475"/>
          </a:xfrm>
          <a:prstGeom prst="rect">
            <a:avLst/>
          </a:prstGeom>
        </p:spPr>
        <p:txBody>
          <a:bodyPr wrap="none" fromWordArt="1">
            <a:prstTxWarp prst="textCanDown">
              <a:avLst>
                <a:gd name="adj" fmla="val 33333"/>
              </a:avLst>
            </a:prstTxWarp>
          </a:bodyPr>
          <a:lstStyle/>
          <a:p>
            <a:pPr algn="ctr"/>
            <a:r>
              <a:rPr lang="de-DE" sz="1800" kern="10">
                <a:ln w="9525">
                  <a:solidFill>
                    <a:srgbClr val="000000"/>
                  </a:solidFill>
                  <a:round/>
                  <a:headEnd/>
                  <a:tailEnd/>
                </a:ln>
                <a:solidFill>
                  <a:srgbClr val="000000"/>
                </a:solidFill>
                <a:latin typeface="Comic Sans MS"/>
              </a:rPr>
              <a:t>Betreuungsgruppe</a:t>
            </a:r>
          </a:p>
        </p:txBody>
      </p:sp>
      <p:sp>
        <p:nvSpPr>
          <p:cNvPr id="18441" name="Rectangle 13"/>
          <p:cNvSpPr>
            <a:spLocks noChangeArrowheads="1"/>
          </p:cNvSpPr>
          <p:nvPr/>
        </p:nvSpPr>
        <p:spPr bwMode="auto">
          <a:xfrm>
            <a:off x="1517432" y="4402138"/>
            <a:ext cx="5716588" cy="2308324"/>
          </a:xfrm>
          <a:prstGeom prst="rect">
            <a:avLst/>
          </a:prstGeom>
          <a:noFill/>
          <a:ln w="9525">
            <a:noFill/>
            <a:miter lim="800000"/>
            <a:headEnd/>
            <a:tailEnd/>
          </a:ln>
        </p:spPr>
        <p:txBody>
          <a:bodyPr anchor="ctr">
            <a:spAutoFit/>
          </a:bodyPr>
          <a:lstStyle/>
          <a:p>
            <a:pPr algn="ctr"/>
            <a:r>
              <a:rPr lang="de-DE" dirty="0"/>
              <a:t>Grundschule </a:t>
            </a:r>
            <a:r>
              <a:rPr lang="de-DE" dirty="0" err="1"/>
              <a:t>Hottenstein</a:t>
            </a:r>
            <a:endParaRPr lang="de-DE" dirty="0"/>
          </a:p>
          <a:p>
            <a:pPr algn="ctr"/>
            <a:r>
              <a:rPr lang="de-DE" dirty="0"/>
              <a:t>Wittener Str. 144 ,  42279 Wuppertal</a:t>
            </a:r>
          </a:p>
          <a:p>
            <a:pPr lvl="1" eaLnBrk="1" hangingPunct="1"/>
            <a:r>
              <a:rPr lang="de-DE" dirty="0"/>
              <a:t>   				Telefon: </a:t>
            </a:r>
          </a:p>
          <a:p>
            <a:pPr lvl="1" eaLnBrk="1" hangingPunct="1"/>
            <a:r>
              <a:rPr lang="de-DE" dirty="0"/>
              <a:t>Füchse (13:30 Uhr) 0174 7616031</a:t>
            </a:r>
          </a:p>
          <a:p>
            <a:pPr lvl="1" eaLnBrk="1" hangingPunct="1"/>
            <a:r>
              <a:rPr lang="de-DE" dirty="0"/>
              <a:t>Maulwürfe (16:00 Uhr) 0177 1860071</a:t>
            </a:r>
          </a:p>
          <a:p>
            <a:pPr algn="ctr" eaLnBrk="0" hangingPunct="0"/>
            <a:endParaRPr lang="de-DE" dirty="0"/>
          </a:p>
        </p:txBody>
      </p:sp>
    </p:spTree>
  </p:cSld>
  <p:clrMapOvr>
    <a:masterClrMapping/>
  </p:clrMapOvr>
  <p:transition spd="med" advClick="0" advTm="15506">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bwMode="auto"/>
        <p:txBody>
          <a:bodyPr wrap="square" numCol="1" anchorCtr="0" compatLnSpc="1">
            <a:prstTxWarp prst="textNoShape">
              <a:avLst/>
            </a:prstTxWarp>
          </a:bodyPr>
          <a:lstStyle/>
          <a:p>
            <a:pPr eaLnBrk="1" hangingPunct="1"/>
            <a:endParaRPr lang="de-DE"/>
          </a:p>
        </p:txBody>
      </p:sp>
      <p:sp>
        <p:nvSpPr>
          <p:cNvPr id="28674" name="Inhaltsplatzhalter 3"/>
          <p:cNvSpPr>
            <a:spLocks noGrp="1"/>
          </p:cNvSpPr>
          <p:nvPr>
            <p:ph sz="half" idx="2"/>
          </p:nvPr>
        </p:nvSpPr>
        <p:spPr>
          <a:xfrm>
            <a:off x="4778375" y="2151063"/>
            <a:ext cx="3932238" cy="3975100"/>
          </a:xfrm>
        </p:spPr>
        <p:txBody>
          <a:bodyPr/>
          <a:lstStyle/>
          <a:p>
            <a:pPr eaLnBrk="1" hangingPunct="1"/>
            <a:r>
              <a:rPr lang="de-DE"/>
              <a:t>Dinge, die man als Kind geliebt hat, bleiben im Besitz des Lebens bis ins hohe Alter. Das schönste im Leben ist, dass unsere Seelen nicht aufhören an jenen Orten zu verweilen, wo wir einmal glücklich waren (Khalil Gibran)</a:t>
            </a:r>
          </a:p>
        </p:txBody>
      </p:sp>
      <p:pic>
        <p:nvPicPr>
          <p:cNvPr id="28675" name="Picture 4" descr="IMG_0581"/>
          <p:cNvPicPr>
            <a:picLocks noChangeAspect="1" noChangeArrowheads="1"/>
          </p:cNvPicPr>
          <p:nvPr/>
        </p:nvPicPr>
        <p:blipFill>
          <a:blip r:embed="rId2"/>
          <a:srcRect/>
          <a:stretch>
            <a:fillRect/>
          </a:stretch>
        </p:blipFill>
        <p:spPr bwMode="auto">
          <a:xfrm>
            <a:off x="284163" y="1857375"/>
            <a:ext cx="4494212" cy="4284663"/>
          </a:xfrm>
          <a:prstGeom prst="rect">
            <a:avLst/>
          </a:prstGeom>
          <a:noFill/>
          <a:ln w="9525">
            <a:noFill/>
            <a:miter lim="800000"/>
            <a:headEnd/>
            <a:tailEnd/>
          </a:ln>
        </p:spPr>
      </p:pic>
    </p:spTree>
  </p:cSld>
  <p:clrMapOvr>
    <a:masterClrMapping/>
  </p:clrMapOvr>
  <p:transition advTm="1547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bwMode="auto"/>
        <p:txBody>
          <a:bodyPr wrap="square" numCol="1" anchorCtr="0" compatLnSpc="1">
            <a:prstTxWarp prst="textNoShape">
              <a:avLst/>
            </a:prstTxWarp>
          </a:bodyPr>
          <a:lstStyle/>
          <a:p>
            <a:pPr eaLnBrk="1" hangingPunct="1"/>
            <a:r>
              <a:rPr lang="de-DE"/>
              <a:t>Träger und Ort</a:t>
            </a:r>
          </a:p>
        </p:txBody>
      </p:sp>
      <p:sp>
        <p:nvSpPr>
          <p:cNvPr id="19458" name="Inhaltsplatzhalter 2"/>
          <p:cNvSpPr>
            <a:spLocks noGrp="1"/>
          </p:cNvSpPr>
          <p:nvPr>
            <p:ph sz="half" idx="1"/>
          </p:nvPr>
        </p:nvSpPr>
        <p:spPr>
          <a:xfrm>
            <a:off x="403225" y="2151063"/>
            <a:ext cx="3932238" cy="3975100"/>
          </a:xfrm>
        </p:spPr>
        <p:txBody>
          <a:bodyPr>
            <a:normAutofit lnSpcReduction="10000"/>
          </a:bodyPr>
          <a:lstStyle/>
          <a:p>
            <a:pPr eaLnBrk="1" hangingPunct="1"/>
            <a:r>
              <a:rPr lang="de-DE" dirty="0"/>
              <a:t>Träger der Betreuungs- </a:t>
            </a:r>
            <a:r>
              <a:rPr lang="de-DE" dirty="0" err="1"/>
              <a:t>maßnahme</a:t>
            </a:r>
            <a:r>
              <a:rPr lang="de-DE" dirty="0"/>
              <a:t> ist der Schulverein </a:t>
            </a:r>
            <a:r>
              <a:rPr lang="de-DE" dirty="0" err="1"/>
              <a:t>Hottenstein</a:t>
            </a:r>
            <a:r>
              <a:rPr lang="de-DE" dirty="0"/>
              <a:t> e.V.</a:t>
            </a:r>
          </a:p>
          <a:p>
            <a:pPr eaLnBrk="1" hangingPunct="1"/>
            <a:r>
              <a:rPr lang="de-DE" dirty="0"/>
              <a:t>Der Vorstand wird aus 3 Mitgliedern des Schulvereins gewählt</a:t>
            </a:r>
          </a:p>
          <a:p>
            <a:pPr eaLnBrk="1" hangingPunct="1"/>
            <a:r>
              <a:rPr lang="de-DE" dirty="0"/>
              <a:t>Räumlichkeiten</a:t>
            </a:r>
          </a:p>
          <a:p>
            <a:pPr lvl="1" eaLnBrk="1" hangingPunct="1"/>
            <a:r>
              <a:rPr lang="de-DE" dirty="0"/>
              <a:t>Schulräume Hausaufgaben</a:t>
            </a:r>
          </a:p>
          <a:p>
            <a:pPr lvl="1" eaLnBrk="1" hangingPunct="1"/>
            <a:r>
              <a:rPr lang="de-DE" dirty="0"/>
              <a:t>Leichtbau</a:t>
            </a:r>
          </a:p>
          <a:p>
            <a:pPr lvl="1" eaLnBrk="1" hangingPunct="1"/>
            <a:r>
              <a:rPr lang="de-DE" dirty="0"/>
              <a:t>CVJM</a:t>
            </a:r>
          </a:p>
        </p:txBody>
      </p:sp>
      <p:pic>
        <p:nvPicPr>
          <p:cNvPr id="19459" name="Inhaltsplatzhalter 3" descr="mzaw_P1020458.JPG"/>
          <p:cNvPicPr>
            <a:picLocks noGrp="1" noChangeAspect="1"/>
          </p:cNvPicPr>
          <p:nvPr>
            <p:ph sz="half" idx="2"/>
          </p:nvPr>
        </p:nvPicPr>
        <p:blipFill>
          <a:blip r:embed="rId2"/>
          <a:srcRect l="12823" r="12823"/>
          <a:stretch>
            <a:fillRect/>
          </a:stretch>
        </p:blipFill>
        <p:spPr>
          <a:xfrm>
            <a:off x="5079712" y="1903775"/>
            <a:ext cx="3485370" cy="2431328"/>
          </a:xfrm>
        </p:spPr>
      </p:pic>
      <p:pic>
        <p:nvPicPr>
          <p:cNvPr id="4" name="Grafik 3">
            <a:extLst>
              <a:ext uri="{FF2B5EF4-FFF2-40B4-BE49-F238E27FC236}">
                <a16:creationId xmlns:a16="http://schemas.microsoft.com/office/drawing/2014/main" id="{31099A84-42A5-310B-9234-EF0064BCDAEC}"/>
              </a:ext>
            </a:extLst>
          </p:cNvPr>
          <p:cNvPicPr>
            <a:picLocks noChangeAspect="1"/>
          </p:cNvPicPr>
          <p:nvPr/>
        </p:nvPicPr>
        <p:blipFill>
          <a:blip r:embed="rId3"/>
          <a:stretch>
            <a:fillRect/>
          </a:stretch>
        </p:blipFill>
        <p:spPr>
          <a:xfrm>
            <a:off x="5079712" y="4422551"/>
            <a:ext cx="3485370" cy="2156532"/>
          </a:xfrm>
          <a:prstGeom prst="rect">
            <a:avLst/>
          </a:prstGeom>
        </p:spPr>
      </p:pic>
    </p:spTree>
  </p:cSld>
  <p:clrMapOvr>
    <a:masterClrMapping/>
  </p:clrMapOvr>
  <p:transition advTm="1552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de-DE"/>
              <a:t>Vertrag / Aufnahme</a:t>
            </a:r>
          </a:p>
        </p:txBody>
      </p:sp>
      <p:sp>
        <p:nvSpPr>
          <p:cNvPr id="20482" name="Rectangle 3"/>
          <p:cNvSpPr>
            <a:spLocks noGrp="1"/>
          </p:cNvSpPr>
          <p:nvPr>
            <p:ph type="body" idx="4294967295"/>
          </p:nvPr>
        </p:nvSpPr>
        <p:spPr>
          <a:xfrm>
            <a:off x="1022639" y="2133600"/>
            <a:ext cx="7362825" cy="3992563"/>
          </a:xfrm>
        </p:spPr>
        <p:txBody>
          <a:bodyPr/>
          <a:lstStyle/>
          <a:p>
            <a:r>
              <a:rPr lang="de-DE" sz="2000" dirty="0"/>
              <a:t>Der Vertrag wird in Kooperation mit der Stadt Wuppertal vereinbart und</a:t>
            </a:r>
          </a:p>
          <a:p>
            <a:pPr lvl="1"/>
            <a:r>
              <a:rPr lang="de-DE" sz="1800" dirty="0"/>
              <a:t>ist bis zum Ende der Schulzeit gültig</a:t>
            </a:r>
          </a:p>
          <a:p>
            <a:pPr lvl="1"/>
            <a:r>
              <a:rPr lang="de-DE" sz="1800" dirty="0"/>
              <a:t>kann bis zum 30. April zum Schuljahresende gekündigt werden</a:t>
            </a:r>
          </a:p>
          <a:p>
            <a:r>
              <a:rPr lang="de-DE" sz="2000" dirty="0"/>
              <a:t>Liegen mehr Anmeldungen vor, als Betreuungsplätze vorhanden sind, kommt es zu einem Auswahlverfahren                                  Die Kriterien sind in unseren Teilnahmebedingungen festgelegt</a:t>
            </a:r>
          </a:p>
          <a:p>
            <a:r>
              <a:rPr lang="de-DE" sz="2000" dirty="0"/>
              <a:t>Über die Aufnahme entscheidet der Träger in enger Absprache mit der Schulleitung  und der Betreuungsleitung</a:t>
            </a:r>
          </a:p>
          <a:p>
            <a:pPr>
              <a:buFont typeface="Wingdings" pitchFamily="2" charset="2"/>
              <a:buNone/>
            </a:pPr>
            <a:endParaRPr lang="de-DE" sz="2000" dirty="0"/>
          </a:p>
          <a:p>
            <a:endParaRPr lang="de-DE" sz="2000" dirty="0"/>
          </a:p>
          <a:p>
            <a:pPr>
              <a:buFont typeface="Wingdings" pitchFamily="2" charset="2"/>
              <a:buNone/>
            </a:pPr>
            <a:endParaRPr lang="de-DE"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bwMode="auto"/>
        <p:txBody>
          <a:bodyPr wrap="square" numCol="1" anchorCtr="0" compatLnSpc="1">
            <a:prstTxWarp prst="textNoShape">
              <a:avLst/>
            </a:prstTxWarp>
          </a:bodyPr>
          <a:lstStyle/>
          <a:p>
            <a:pPr eaLnBrk="1" hangingPunct="1"/>
            <a:r>
              <a:rPr lang="de-DE"/>
              <a:t>Die Betreuungszeiten</a:t>
            </a:r>
          </a:p>
        </p:txBody>
      </p:sp>
      <p:sp>
        <p:nvSpPr>
          <p:cNvPr id="21506" name="Inhaltsplatzhalter 2"/>
          <p:cNvSpPr>
            <a:spLocks noGrp="1"/>
          </p:cNvSpPr>
          <p:nvPr>
            <p:ph idx="1"/>
          </p:nvPr>
        </p:nvSpPr>
        <p:spPr/>
        <p:txBody>
          <a:bodyPr/>
          <a:lstStyle/>
          <a:p>
            <a:pPr eaLnBrk="1" hangingPunct="1"/>
            <a:r>
              <a:rPr lang="de-DE" sz="2200" dirty="0"/>
              <a:t>Je nach Bedarf kann eine Betreuung bis 13.30 Uhr oder 16.00 Uhr vertraglich vereinbart werden</a:t>
            </a:r>
          </a:p>
          <a:p>
            <a:pPr eaLnBrk="1" hangingPunct="1"/>
            <a:r>
              <a:rPr lang="de-DE" sz="2200" dirty="0"/>
              <a:t>Ferienbetreuung von 08:00 Uhr - 13:30 Uhr / 16:00 Uhr</a:t>
            </a:r>
          </a:p>
          <a:p>
            <a:pPr lvl="1" eaLnBrk="1" hangingPunct="1"/>
            <a:r>
              <a:rPr lang="de-DE" sz="2000" dirty="0"/>
              <a:t>1. Woche in den Osterferien</a:t>
            </a:r>
          </a:p>
          <a:p>
            <a:pPr lvl="1" eaLnBrk="1" hangingPunct="1"/>
            <a:r>
              <a:rPr lang="de-DE" sz="2000" dirty="0"/>
              <a:t>1. Woche in den Herbstferien</a:t>
            </a:r>
          </a:p>
          <a:p>
            <a:pPr eaLnBrk="1" hangingPunct="1"/>
            <a:r>
              <a:rPr lang="de-DE" sz="2200" dirty="0"/>
              <a:t>In den </a:t>
            </a:r>
            <a:r>
              <a:rPr lang="de-DE" sz="2200" b="1" dirty="0"/>
              <a:t>Sommerferien</a:t>
            </a:r>
            <a:r>
              <a:rPr lang="de-DE" sz="2200" dirty="0"/>
              <a:t> findet </a:t>
            </a:r>
            <a:r>
              <a:rPr lang="de-DE" sz="2200" b="1" dirty="0"/>
              <a:t>keine</a:t>
            </a:r>
            <a:r>
              <a:rPr lang="de-DE" sz="2200" dirty="0"/>
              <a:t> Betreuung durch unser Team statt! </a:t>
            </a:r>
          </a:p>
          <a:p>
            <a:pPr eaLnBrk="1" hangingPunct="1"/>
            <a:r>
              <a:rPr lang="de-DE" sz="2200" b="1" dirty="0"/>
              <a:t>WICHTIG: </a:t>
            </a:r>
            <a:r>
              <a:rPr lang="de-DE" sz="2200" dirty="0"/>
              <a:t>In der Betreuung der Grundschule </a:t>
            </a:r>
            <a:r>
              <a:rPr lang="de-DE" sz="2200" dirty="0" err="1"/>
              <a:t>Hottenstein</a:t>
            </a:r>
            <a:r>
              <a:rPr lang="de-DE" sz="2200" dirty="0"/>
              <a:t> gelten ausdrücklich </a:t>
            </a:r>
            <a:r>
              <a:rPr lang="de-DE" sz="2200" b="1" dirty="0"/>
              <a:t>keine festen Abholzeiten</a:t>
            </a:r>
            <a:r>
              <a:rPr lang="de-DE" sz="2200" dirty="0"/>
              <a:t>. Wir orientieren uns hierbei ausschließlich an den Wünschen der Eltern</a:t>
            </a:r>
          </a:p>
          <a:p>
            <a:pPr eaLnBrk="1" hangingPunct="1"/>
            <a:endParaRPr lang="de-DE" sz="2200" dirty="0"/>
          </a:p>
        </p:txBody>
      </p:sp>
    </p:spTree>
  </p:cSld>
  <p:clrMapOvr>
    <a:masterClrMapping/>
  </p:clrMapOvr>
  <p:transition advTm="1527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bwMode="auto"/>
        <p:txBody>
          <a:bodyPr wrap="square" numCol="1" anchorCtr="0" compatLnSpc="1">
            <a:prstTxWarp prst="textNoShape">
              <a:avLst/>
            </a:prstTxWarp>
          </a:bodyPr>
          <a:lstStyle/>
          <a:p>
            <a:pPr eaLnBrk="1" hangingPunct="1"/>
            <a:r>
              <a:rPr lang="de-DE"/>
              <a:t>Kosten</a:t>
            </a:r>
          </a:p>
        </p:txBody>
      </p:sp>
      <p:sp>
        <p:nvSpPr>
          <p:cNvPr id="22530" name="Inhaltsplatzhalter 2"/>
          <p:cNvSpPr>
            <a:spLocks noGrp="1"/>
          </p:cNvSpPr>
          <p:nvPr>
            <p:ph idx="1"/>
          </p:nvPr>
        </p:nvSpPr>
        <p:spPr>
          <a:xfrm>
            <a:off x="1323975" y="2235199"/>
            <a:ext cx="7077075" cy="3992563"/>
          </a:xfrm>
        </p:spPr>
        <p:txBody>
          <a:bodyPr/>
          <a:lstStyle/>
          <a:p>
            <a:pPr eaLnBrk="1" hangingPunct="1"/>
            <a:r>
              <a:rPr lang="de-DE" b="1" dirty="0"/>
              <a:t>Betreuungsbeitrag</a:t>
            </a:r>
            <a:r>
              <a:rPr lang="de-DE" dirty="0"/>
              <a:t> wird einkommensabhängig von der </a:t>
            </a:r>
            <a:r>
              <a:rPr lang="de-DE" b="1" dirty="0"/>
              <a:t>Stadt Wuppertal </a:t>
            </a:r>
            <a:r>
              <a:rPr lang="de-DE" dirty="0"/>
              <a:t>erhoben</a:t>
            </a:r>
          </a:p>
          <a:p>
            <a:pPr eaLnBrk="1" hangingPunct="1"/>
            <a:r>
              <a:rPr lang="de-DE" dirty="0"/>
              <a:t>Für Nichtmitglieder des Schulvereins </a:t>
            </a:r>
            <a:r>
              <a:rPr lang="de-DE" dirty="0" err="1"/>
              <a:t>Hottenstein</a:t>
            </a:r>
            <a:r>
              <a:rPr lang="de-DE" dirty="0"/>
              <a:t> e.V. ist eine jährliche Gebühr von </a:t>
            </a:r>
            <a:r>
              <a:rPr lang="de-DE" b="1" dirty="0"/>
              <a:t>25,00 € </a:t>
            </a:r>
            <a:r>
              <a:rPr lang="de-DE" dirty="0"/>
              <a:t>in bar am Anfang jedes Schuljahres zu entrichten.</a:t>
            </a:r>
          </a:p>
          <a:p>
            <a:pPr lvl="1" eaLnBrk="1" hangingPunct="1"/>
            <a:r>
              <a:rPr lang="de-DE" dirty="0"/>
              <a:t>Geschwisterkinder zahlen die Hälfte</a:t>
            </a:r>
          </a:p>
        </p:txBody>
      </p:sp>
    </p:spTree>
  </p:cSld>
  <p:clrMapOvr>
    <a:masterClrMapping/>
  </p:clrMapOvr>
  <p:transition advTm="1532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bwMode="auto"/>
        <p:txBody>
          <a:bodyPr wrap="square" numCol="1" anchorCtr="0" compatLnSpc="1">
            <a:prstTxWarp prst="textNoShape">
              <a:avLst/>
            </a:prstTxWarp>
          </a:bodyPr>
          <a:lstStyle/>
          <a:p>
            <a:pPr eaLnBrk="1" hangingPunct="1"/>
            <a:r>
              <a:rPr lang="de-DE"/>
              <a:t>Mittagessen</a:t>
            </a:r>
          </a:p>
        </p:txBody>
      </p:sp>
      <p:sp>
        <p:nvSpPr>
          <p:cNvPr id="23554" name="Inhaltsplatzhalter 2"/>
          <p:cNvSpPr>
            <a:spLocks noGrp="1"/>
          </p:cNvSpPr>
          <p:nvPr>
            <p:ph idx="1"/>
          </p:nvPr>
        </p:nvSpPr>
        <p:spPr>
          <a:xfrm>
            <a:off x="1261629" y="2403764"/>
            <a:ext cx="7077075" cy="3992563"/>
          </a:xfrm>
        </p:spPr>
        <p:txBody>
          <a:bodyPr/>
          <a:lstStyle/>
          <a:p>
            <a:pPr eaLnBrk="1" hangingPunct="1"/>
            <a:r>
              <a:rPr lang="de-DE" dirty="0"/>
              <a:t>Bei Bedarf kann ein warmes Mittagessen bestellt werden. Dieses wird von der Mensa der Gesamtschule Langerfeld frisch angeliefert                     </a:t>
            </a:r>
          </a:p>
          <a:p>
            <a:pPr eaLnBrk="1" hangingPunct="1"/>
            <a:r>
              <a:rPr lang="de-DE" dirty="0"/>
              <a:t>Die monatlichen Kosten bei 5 Mahlzeiten in der Woche belaufen sich auf 61,-€ und werden vom Schulverein </a:t>
            </a:r>
            <a:r>
              <a:rPr lang="de-DE" dirty="0" err="1"/>
              <a:t>Hottenstein</a:t>
            </a:r>
            <a:r>
              <a:rPr lang="de-DE" dirty="0"/>
              <a:t> e.V. eingezogen</a:t>
            </a:r>
          </a:p>
          <a:p>
            <a:pPr eaLnBrk="1" hangingPunct="1"/>
            <a:r>
              <a:rPr lang="de-DE" dirty="0"/>
              <a:t>Aus organisatorischen Gründen ist der Betrag für das Mittagessen auf 12 Monate umgerechnet</a:t>
            </a:r>
          </a:p>
        </p:txBody>
      </p:sp>
    </p:spTree>
  </p:cSld>
  <p:clrMapOvr>
    <a:masterClrMapping/>
  </p:clrMapOvr>
  <p:transition advTm="1535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bwMode="auto"/>
        <p:txBody>
          <a:bodyPr wrap="square" numCol="1" anchorCtr="0" compatLnSpc="1">
            <a:prstTxWarp prst="textNoShape">
              <a:avLst/>
            </a:prstTxWarp>
          </a:bodyPr>
          <a:lstStyle/>
          <a:p>
            <a:pPr eaLnBrk="1" hangingPunct="1"/>
            <a:r>
              <a:rPr lang="de-DE"/>
              <a:t>Hausaufgaben</a:t>
            </a:r>
          </a:p>
        </p:txBody>
      </p:sp>
      <p:sp>
        <p:nvSpPr>
          <p:cNvPr id="24578" name="Inhaltsplatzhalter 2"/>
          <p:cNvSpPr>
            <a:spLocks noGrp="1"/>
          </p:cNvSpPr>
          <p:nvPr>
            <p:ph idx="1"/>
          </p:nvPr>
        </p:nvSpPr>
        <p:spPr>
          <a:xfrm>
            <a:off x="907977" y="2016990"/>
            <a:ext cx="7077075" cy="3992563"/>
          </a:xfrm>
        </p:spPr>
        <p:txBody>
          <a:bodyPr/>
          <a:lstStyle/>
          <a:p>
            <a:pPr eaLnBrk="1" hangingPunct="1"/>
            <a:r>
              <a:rPr lang="de-DE" dirty="0"/>
              <a:t>Die Erledigung der Hausaufgaben sind mit dem Tagesablauf fest verknüpft und werden von den Betreuer/innen begleitet</a:t>
            </a:r>
          </a:p>
          <a:p>
            <a:pPr lvl="1" eaLnBrk="1" hangingPunct="1"/>
            <a:r>
              <a:rPr lang="de-DE" dirty="0"/>
              <a:t>Klasse 1+2 = 30 Minuten</a:t>
            </a:r>
          </a:p>
          <a:p>
            <a:pPr lvl="1" eaLnBrk="1" hangingPunct="1"/>
            <a:r>
              <a:rPr lang="de-DE" dirty="0"/>
              <a:t>Klasse 3+4 = 45 Minuten</a:t>
            </a:r>
          </a:p>
          <a:p>
            <a:pPr eaLnBrk="1" hangingPunct="1"/>
            <a:r>
              <a:rPr lang="de-DE" dirty="0"/>
              <a:t>Hierbei steht im Vordergrund, Ihr Kind in seiner </a:t>
            </a:r>
            <a:r>
              <a:rPr lang="de-DE" b="1" u="sng" dirty="0"/>
              <a:t>Selbstständigkeit</a:t>
            </a:r>
            <a:r>
              <a:rPr lang="de-DE" dirty="0"/>
              <a:t> und </a:t>
            </a:r>
            <a:r>
              <a:rPr lang="de-DE" b="1" u="sng" dirty="0"/>
              <a:t>Eigenverantwortlichkeit</a:t>
            </a:r>
            <a:r>
              <a:rPr lang="de-DE" dirty="0"/>
              <a:t> zu stärken und zu fördern</a:t>
            </a:r>
          </a:p>
          <a:p>
            <a:pPr eaLnBrk="1" hangingPunct="1"/>
            <a:r>
              <a:rPr lang="de-DE" b="1" dirty="0"/>
              <a:t>Wichtig:</a:t>
            </a:r>
            <a:r>
              <a:rPr lang="de-DE" dirty="0"/>
              <a:t> Die Hausaufgabenbetreuung ist </a:t>
            </a:r>
            <a:r>
              <a:rPr lang="de-DE" b="1" u="sng" dirty="0"/>
              <a:t>keine</a:t>
            </a:r>
            <a:r>
              <a:rPr lang="de-DE" b="1" dirty="0"/>
              <a:t> </a:t>
            </a:r>
            <a:r>
              <a:rPr lang="de-DE" dirty="0"/>
              <a:t>Nachhilfe!</a:t>
            </a:r>
            <a:endParaRPr lang="de-DE" b="1" dirty="0"/>
          </a:p>
        </p:txBody>
      </p:sp>
    </p:spTree>
  </p:cSld>
  <p:clrMapOvr>
    <a:masterClrMapping/>
  </p:clrMapOvr>
  <p:transition advTm="1538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bwMode="auto"/>
        <p:txBody>
          <a:bodyPr wrap="square" numCol="1" anchorCtr="0" compatLnSpc="1">
            <a:prstTxWarp prst="textNoShape">
              <a:avLst/>
            </a:prstTxWarp>
          </a:bodyPr>
          <a:lstStyle/>
          <a:p>
            <a:pPr eaLnBrk="1" hangingPunct="1"/>
            <a:r>
              <a:rPr lang="de-DE"/>
              <a:t>Ziele</a:t>
            </a:r>
          </a:p>
        </p:txBody>
      </p:sp>
      <p:sp>
        <p:nvSpPr>
          <p:cNvPr id="25602" name="Inhaltsplatzhalter 2"/>
          <p:cNvSpPr>
            <a:spLocks noGrp="1"/>
          </p:cNvSpPr>
          <p:nvPr>
            <p:ph idx="1"/>
          </p:nvPr>
        </p:nvSpPr>
        <p:spPr>
          <a:xfrm>
            <a:off x="1032668" y="2235199"/>
            <a:ext cx="7077075" cy="3992563"/>
          </a:xfrm>
        </p:spPr>
        <p:txBody>
          <a:bodyPr/>
          <a:lstStyle/>
          <a:p>
            <a:pPr eaLnBrk="1" hangingPunct="1"/>
            <a:r>
              <a:rPr lang="de-DE" dirty="0"/>
              <a:t>Die Betreuung soll dazu beitragen, dass die Schule nicht nur als Ort des Lernens, sondern auch als Ort des Lebens erfahren wird</a:t>
            </a:r>
          </a:p>
          <a:p>
            <a:pPr eaLnBrk="1" hangingPunct="1"/>
            <a:r>
              <a:rPr lang="de-DE" dirty="0"/>
              <a:t>Wichtige Ziele sind die Gemeinschaft erleben, Förderung der sozialen Kompetenzen und die Persönlichkeitsentwicklung</a:t>
            </a:r>
          </a:p>
        </p:txBody>
      </p:sp>
    </p:spTree>
  </p:cSld>
  <p:clrMapOvr>
    <a:masterClrMapping/>
  </p:clrMapOvr>
  <p:transition advTm="1544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bwMode="auto"/>
        <p:txBody>
          <a:bodyPr wrap="square" numCol="1" anchorCtr="0" compatLnSpc="1">
            <a:prstTxWarp prst="textNoShape">
              <a:avLst/>
            </a:prstTxWarp>
          </a:bodyPr>
          <a:lstStyle/>
          <a:p>
            <a:pPr eaLnBrk="1" hangingPunct="1"/>
            <a:r>
              <a:rPr lang="de-DE"/>
              <a:t>Fragen und Anregungen</a:t>
            </a:r>
          </a:p>
        </p:txBody>
      </p:sp>
      <p:sp>
        <p:nvSpPr>
          <p:cNvPr id="27650" name="Inhaltsplatzhalter 2"/>
          <p:cNvSpPr>
            <a:spLocks noGrp="1"/>
          </p:cNvSpPr>
          <p:nvPr>
            <p:ph idx="1"/>
          </p:nvPr>
        </p:nvSpPr>
        <p:spPr>
          <a:xfrm>
            <a:off x="1031874" y="2331027"/>
            <a:ext cx="7077075" cy="3992563"/>
          </a:xfrm>
        </p:spPr>
        <p:txBody>
          <a:bodyPr/>
          <a:lstStyle/>
          <a:p>
            <a:pPr eaLnBrk="1" hangingPunct="1"/>
            <a:r>
              <a:rPr lang="de-DE" dirty="0"/>
              <a:t>Sie können uns gerne persönlich ansprechen</a:t>
            </a:r>
          </a:p>
          <a:p>
            <a:pPr eaLnBrk="1" hangingPunct="1"/>
            <a:r>
              <a:rPr lang="de-DE" dirty="0"/>
              <a:t>Telefonisch sind wir während der Betreuungszeiten unter folgenden Nummern zu erreichen</a:t>
            </a:r>
          </a:p>
          <a:p>
            <a:pPr lvl="1" eaLnBrk="1" hangingPunct="1"/>
            <a:r>
              <a:rPr lang="de-DE" dirty="0"/>
              <a:t>Füchse (13:30 Uhr) 0174 7616031</a:t>
            </a:r>
          </a:p>
          <a:p>
            <a:pPr lvl="1" eaLnBrk="1" hangingPunct="1"/>
            <a:r>
              <a:rPr lang="de-DE" dirty="0"/>
              <a:t>Maulwürfe (16:00 Uhr) 0177 1860071</a:t>
            </a:r>
          </a:p>
          <a:p>
            <a:pPr eaLnBrk="1" hangingPunct="1"/>
            <a:r>
              <a:rPr lang="de-DE" dirty="0"/>
              <a:t>Per E-Mail erreichen Sie uns unter </a:t>
            </a:r>
          </a:p>
          <a:p>
            <a:pPr lvl="1" eaLnBrk="1" hangingPunct="1"/>
            <a:r>
              <a:rPr lang="de-DE" dirty="0"/>
              <a:t>A.Finke@b-hottenstein.de</a:t>
            </a:r>
          </a:p>
          <a:p>
            <a:pPr eaLnBrk="1" hangingPunct="1"/>
            <a:endParaRPr lang="de-DE" dirty="0"/>
          </a:p>
        </p:txBody>
      </p:sp>
      <p:sp>
        <p:nvSpPr>
          <p:cNvPr id="27651" name="Text Box 4"/>
          <p:cNvSpPr txBox="1">
            <a:spLocks noChangeArrowheads="1"/>
          </p:cNvSpPr>
          <p:nvPr/>
        </p:nvSpPr>
        <p:spPr bwMode="auto">
          <a:xfrm>
            <a:off x="2973388" y="2247900"/>
            <a:ext cx="5884862" cy="457200"/>
          </a:xfrm>
          <a:prstGeom prst="rect">
            <a:avLst/>
          </a:prstGeom>
          <a:noFill/>
          <a:ln w="9525">
            <a:noFill/>
            <a:miter lim="800000"/>
            <a:headEnd/>
            <a:tailEnd/>
          </a:ln>
        </p:spPr>
        <p:txBody>
          <a:bodyPr>
            <a:spAutoFit/>
          </a:bodyPr>
          <a:lstStyle/>
          <a:p>
            <a:pPr defTabSz="914400">
              <a:spcBef>
                <a:spcPct val="50000"/>
              </a:spcBef>
            </a:pPr>
            <a:endParaRPr lang="de-DE"/>
          </a:p>
        </p:txBody>
      </p:sp>
    </p:spTree>
  </p:cSld>
  <p:clrMapOvr>
    <a:masterClrMapping/>
  </p:clrMapOvr>
  <p:transition advTm="15148"/>
</p:sld>
</file>

<file path=ppt/theme/theme1.xml><?xml version="1.0" encoding="utf-8"?>
<a:theme xmlns:a="http://schemas.openxmlformats.org/drawingml/2006/main" name="Spektrum">
  <a:themeElements>
    <a:clrScheme name="Spek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k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Spektrum.thmx</Template>
  <TotalTime>0</TotalTime>
  <Words>500</Words>
  <Application>Microsoft Office PowerPoint</Application>
  <PresentationFormat>Bildschirmpräsentation (4:3)</PresentationFormat>
  <Paragraphs>56</Paragraphs>
  <Slides>10</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Calibri</vt:lpstr>
      <vt:lpstr>Comic Sans MS</vt:lpstr>
      <vt:lpstr>Corbel</vt:lpstr>
      <vt:lpstr>Times New Roman</vt:lpstr>
      <vt:lpstr>Wingdings</vt:lpstr>
      <vt:lpstr>Spektrum</vt:lpstr>
      <vt:lpstr> Betreuung von Kindern  an der Grundschule Hottenstein </vt:lpstr>
      <vt:lpstr>Träger und Ort</vt:lpstr>
      <vt:lpstr>Vertrag / Aufnahme</vt:lpstr>
      <vt:lpstr>Die Betreuungszeiten</vt:lpstr>
      <vt:lpstr>Kosten</vt:lpstr>
      <vt:lpstr>Mittagessen</vt:lpstr>
      <vt:lpstr>Hausaufgaben</vt:lpstr>
      <vt:lpstr>Ziele</vt:lpstr>
      <vt:lpstr>Fragen und Anregungen</vt:lpstr>
      <vt:lpstr>PowerPoint-Präsentation</vt:lpstr>
    </vt:vector>
  </TitlesOfParts>
  <Company>applemanuela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Betreuung von Kindern an der Grundschule Hottenstein</dc:title>
  <dc:creator>Manuela Müller</dc:creator>
  <cp:lastModifiedBy>Mario Philippi</cp:lastModifiedBy>
  <cp:revision>32</cp:revision>
  <dcterms:created xsi:type="dcterms:W3CDTF">2014-06-02T21:09:45Z</dcterms:created>
  <dcterms:modified xsi:type="dcterms:W3CDTF">2024-05-27T18:41:11Z</dcterms:modified>
</cp:coreProperties>
</file>